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diagrams/colors2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2.xml" ContentType="application/vnd.openxmlformats-officedocument.drawingml.diagramLayout+xml"/>
  <Override PartName="/ppt/charts/chart2.xml" ContentType="application/vnd.openxmlformats-officedocument.drawingml.chart+xml"/>
  <Override PartName="/ppt/charts/chart1.xml" ContentType="application/vnd.openxmlformats-officedocument.drawingml.chart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layout1.xml" ContentType="application/vnd.openxmlformats-officedocument.drawingml.diagramLayout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diagrams/drawing2.xml" ContentType="application/vnd.ms-office.drawingml.diagramDrawing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1.xml" ContentType="application/vnd.openxmlformats-officedocument.presentationml.tags+xml"/>
  <Override PartName="/ppt/charts/colors2.xml" ContentType="application/vnd.ms-office.chartcolorstyle+xml"/>
  <Override PartName="/ppt/charts/style2.xml" ContentType="application/vnd.ms-office.chartstyle+xml"/>
  <Override PartName="/ppt/charts/colors1.xml" ContentType="application/vnd.ms-office.chartcolorstyle+xml"/>
  <Override PartName="/ppt/charts/style1.xml" ContentType="application/vnd.ms-office.chartstyle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56" r:id="rId2"/>
  </p:sldIdLst>
  <p:sldSz cx="21383625" cy="30275213"/>
  <p:notesSz cx="9926638" cy="14355763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928" userDrawn="1">
          <p15:clr>
            <a:srgbClr val="A4A3A4"/>
          </p15:clr>
        </p15:guide>
        <p15:guide id="2" orient="horz" pos="18754" userDrawn="1">
          <p15:clr>
            <a:srgbClr val="A4A3A4"/>
          </p15:clr>
        </p15:guide>
        <p15:guide id="3" pos="4703" userDrawn="1">
          <p15:clr>
            <a:srgbClr val="A4A3A4"/>
          </p15:clr>
        </p15:guide>
        <p15:guide id="4" pos="4496" userDrawn="1">
          <p15:clr>
            <a:srgbClr val="A4A3A4"/>
          </p15:clr>
        </p15:guide>
        <p15:guide id="5" pos="433" userDrawn="1">
          <p15:clr>
            <a:srgbClr val="A4A3A4"/>
          </p15:clr>
        </p15:guide>
        <p15:guide id="6" pos="8770" userDrawn="1">
          <p15:clr>
            <a:srgbClr val="A4A3A4"/>
          </p15:clr>
        </p15:guide>
        <p15:guide id="7" pos="8980" userDrawn="1">
          <p15:clr>
            <a:srgbClr val="A4A3A4"/>
          </p15:clr>
        </p15:guide>
        <p15:guide id="8" pos="130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9585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24"/>
    <p:restoredTop sz="79365" autoAdjust="0"/>
  </p:normalViewPr>
  <p:slideViewPr>
    <p:cSldViewPr snapToGrid="0" snapToObjects="1">
      <p:cViewPr>
        <p:scale>
          <a:sx n="46" d="100"/>
          <a:sy n="46" d="100"/>
        </p:scale>
        <p:origin x="-536" y="5672"/>
      </p:cViewPr>
      <p:guideLst>
        <p:guide orient="horz" pos="1928"/>
        <p:guide orient="horz" pos="18754"/>
        <p:guide pos="4703"/>
        <p:guide pos="4496"/>
        <p:guide pos="433"/>
        <p:guide pos="8770"/>
        <p:guide pos="8980"/>
        <p:guide pos="130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11" Type="http://schemas.openxmlformats.org/officeDocument/2006/relationships/customXml" Target="../customXml/item2.xml"/><Relationship Id="rId5" Type="http://schemas.openxmlformats.org/officeDocument/2006/relationships/tags" Target="tags/tag1.xml"/><Relationship Id="rId10" Type="http://schemas.openxmlformats.org/officeDocument/2006/relationships/customXml" Target="../customXml/item1.xml"/><Relationship Id="rId4" Type="http://schemas.openxmlformats.org/officeDocument/2006/relationships/printerSettings" Target="printerSettings/printerSettings1.bin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Relationship Id="rId2" Type="http://schemas.microsoft.com/office/2011/relationships/chartStyle" Target="style1.xml"/><Relationship Id="rId3" Type="http://schemas.microsoft.com/office/2011/relationships/chartColorStyle" Target="colors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Relationship Id="rId2" Type="http://schemas.microsoft.com/office/2011/relationships/chartStyle" Target="style2.xml"/><Relationship Id="rId3" Type="http://schemas.microsoft.com/office/2011/relationships/chartColorStyle" Target="colors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000" b="1" i="0" u="none" strike="noStrike" kern="1200" cap="none" spc="2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Overall satisfaction with abortion experience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   Very Satisfied</c:v>
                </c:pt>
                <c:pt idx="1">
                  <c:v>   Satisfied</c:v>
                </c:pt>
                <c:pt idx="2">
                  <c:v>   Neither Satisfied nor Dissatisfied</c:v>
                </c:pt>
                <c:pt idx="4">
                  <c:v>   Very Dissatisfied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824.0</c:v>
                </c:pt>
                <c:pt idx="1">
                  <c:v>196.0</c:v>
                </c:pt>
                <c:pt idx="2">
                  <c:v>21.0</c:v>
                </c:pt>
                <c:pt idx="3">
                  <c:v>8.0</c:v>
                </c:pt>
                <c:pt idx="4">
                  <c:v>3.0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5B9-9A4F-A9DF-11B8A435F90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143389576"/>
        <c:axId val="2142130120"/>
      </c:barChart>
      <c:catAx>
        <c:axId val="2143389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2130120"/>
        <c:crosses val="autoZero"/>
        <c:auto val="1"/>
        <c:lblAlgn val="ctr"/>
        <c:lblOffset val="100"/>
        <c:noMultiLvlLbl val="0"/>
      </c:catAx>
      <c:valAx>
        <c:axId val="2142130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3389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600" b="1" i="0" u="none" strike="noStrike" kern="1200" spc="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Few</a:t>
            </a:r>
            <a:r>
              <a:rPr lang="en-US" sz="2400" b="1" baseline="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ontacted a HCP </a:t>
            </a:r>
            <a:r>
              <a:rPr lang="en-US" sz="2400" b="1" baseline="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during abortion (n=168, 14.7%) 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c:rich>
      </c:tx>
      <c:layout>
        <c:manualLayout>
          <c:xMode val="edge"/>
          <c:yMode val="edge"/>
          <c:x val="0.250274112855194"/>
          <c:y val="0.00666968536428288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D44-5E49-8860-CE0DA11415CD}"/>
              </c:ext>
            </c:extLst>
          </c:dPt>
          <c:dPt>
            <c:idx val="1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D44-5E49-8860-CE0DA11415CD}"/>
              </c:ext>
            </c:extLst>
          </c:dPt>
          <c:dPt>
            <c:idx val="2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D44-5E49-8860-CE0DA11415CD}"/>
              </c:ext>
            </c:extLst>
          </c:dPt>
          <c:dPt>
            <c:idx val="3"/>
            <c:bubble3D val="0"/>
            <c:spPr>
              <a:solidFill>
                <a:schemeClr val="bg2">
                  <a:lumMod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D44-5E49-8860-CE0DA11415CD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/>
                      <a:t>   BPAS telephone helpline
n=129, 77%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DD44-5E49-8860-CE0DA11415CD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/>
                      <a:t>   </a:t>
                    </a:r>
                    <a:r>
                      <a:rPr lang="en-US" sz="1800" dirty="0"/>
                      <a:t>Visited BPAS clinic
n=28, 17%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DD44-5E49-8860-CE0DA11415CD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/>
                      <a:t>   Went to hospital or A&amp;E
n=36, 21%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DD44-5E49-8860-CE0DA11415CD}"/>
                </c:ext>
              </c:extLst>
            </c:dLbl>
            <c:dLbl>
              <c:idx val="3"/>
              <c:layout>
                <c:manualLayout>
                  <c:x val="-0.0599261493939672"/>
                  <c:y val="0.0259815509548925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   Visited GP 
n=17,10%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DD44-5E49-8860-CE0DA11415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Sheet1!$A$24:$A$27</c:f>
              <c:strCache>
                <c:ptCount val="4"/>
                <c:pt idx="0">
                  <c:v>   BPAS telephone helpline</c:v>
                </c:pt>
                <c:pt idx="1">
                  <c:v>   Visited a BPAS clinic</c:v>
                </c:pt>
                <c:pt idx="2">
                  <c:v>   Went to hospital or A&amp;E</c:v>
                </c:pt>
                <c:pt idx="3">
                  <c:v>   Visited GP </c:v>
                </c:pt>
              </c:strCache>
            </c:strRef>
          </c:cat>
          <c:val>
            <c:numRef>
              <c:f>Sheet1!$B$24:$B$27</c:f>
              <c:numCache>
                <c:formatCode>General</c:formatCode>
                <c:ptCount val="4"/>
                <c:pt idx="0">
                  <c:v>129.0</c:v>
                </c:pt>
                <c:pt idx="1">
                  <c:v>28.0</c:v>
                </c:pt>
                <c:pt idx="2">
                  <c:v>36.0</c:v>
                </c:pt>
                <c:pt idx="3">
                  <c:v>17.0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DD44-5E49-8860-CE0DA11415CD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DD44-5E49-8860-CE0DA11415C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DD44-5E49-8860-CE0DA11415C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DD44-5E49-8860-CE0DA11415C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0-DD44-5E49-8860-CE0DA11415C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Sheet1!$A$24:$A$27</c:f>
              <c:strCache>
                <c:ptCount val="4"/>
                <c:pt idx="0">
                  <c:v>   BPAS telephone helpline</c:v>
                </c:pt>
                <c:pt idx="1">
                  <c:v>   Visited a BPAS clinic</c:v>
                </c:pt>
                <c:pt idx="2">
                  <c:v>   Went to hospital or A&amp;E</c:v>
                </c:pt>
                <c:pt idx="3">
                  <c:v>   Visited GP </c:v>
                </c:pt>
              </c:strCache>
            </c:strRef>
          </c:cat>
          <c:val>
            <c:numRef>
              <c:f>Sheet1!$C$24:$C$27</c:f>
              <c:numCache>
                <c:formatCode>General</c:formatCode>
                <c:ptCount val="4"/>
                <c:pt idx="0">
                  <c:v>11.3</c:v>
                </c:pt>
                <c:pt idx="1">
                  <c:v>2.4</c:v>
                </c:pt>
                <c:pt idx="2">
                  <c:v>3.1</c:v>
                </c:pt>
                <c:pt idx="3">
                  <c:v>1.5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1-DD44-5E49-8860-CE0DA11415CD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C96AD1-6222-B74C-B70F-5E5F7EF0D882}" type="doc">
      <dgm:prSet loTypeId="urn:microsoft.com/office/officeart/2005/8/layout/hierarchy1" loCatId="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F03F34A1-DF89-094A-A386-3894C268B572}">
      <dgm:prSet phldrT="[Text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2000" dirty="0"/>
            <a:t>11,924 medication abortions</a:t>
          </a:r>
        </a:p>
      </dgm:t>
    </dgm:pt>
    <dgm:pt modelId="{A27E47D1-B182-4C44-B539-7AF3EF5E11E6}" type="parTrans" cxnId="{222ECE01-7F09-CA4E-87E4-89C6BED557DC}">
      <dgm:prSet/>
      <dgm:spPr/>
      <dgm:t>
        <a:bodyPr/>
        <a:lstStyle/>
        <a:p>
          <a:endParaRPr lang="en-US" sz="2000"/>
        </a:p>
      </dgm:t>
    </dgm:pt>
    <dgm:pt modelId="{1CE31E10-7C4B-B643-AF79-106B2EB9CBEC}" type="sibTrans" cxnId="{222ECE01-7F09-CA4E-87E4-89C6BED557DC}">
      <dgm:prSet/>
      <dgm:spPr/>
      <dgm:t>
        <a:bodyPr/>
        <a:lstStyle/>
        <a:p>
          <a:endParaRPr lang="en-US" sz="2000"/>
        </a:p>
      </dgm:t>
    </dgm:pt>
    <dgm:pt modelId="{355EBA30-6506-9C49-B9B0-B9E6BFC2B440}" type="asst">
      <dgm:prSet phldrT="[Text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2000" dirty="0"/>
            <a:t>7,303 consented to follow-up</a:t>
          </a:r>
        </a:p>
      </dgm:t>
    </dgm:pt>
    <dgm:pt modelId="{C1662DA3-B7C4-7342-B65D-145371DCD7CE}" type="parTrans" cxnId="{3C0902E9-0497-5D45-9B01-0AF17B23ADA1}">
      <dgm:prSet/>
      <dgm:spPr/>
      <dgm:t>
        <a:bodyPr/>
        <a:lstStyle/>
        <a:p>
          <a:endParaRPr lang="en-US" sz="2000"/>
        </a:p>
      </dgm:t>
    </dgm:pt>
    <dgm:pt modelId="{D7D8D500-5040-544A-A828-52886A74F2B0}" type="sibTrans" cxnId="{3C0902E9-0497-5D45-9B01-0AF17B23ADA1}">
      <dgm:prSet/>
      <dgm:spPr/>
      <dgm:t>
        <a:bodyPr/>
        <a:lstStyle/>
        <a:p>
          <a:endParaRPr lang="en-US" sz="2000"/>
        </a:p>
      </dgm:t>
    </dgm:pt>
    <dgm:pt modelId="{81BAE562-77CB-E14E-AAB1-CF2CCFD779F1}" type="asst">
      <dgm:prSet phldrT="[Text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2000" dirty="0"/>
            <a:t>1,333 respondents</a:t>
          </a:r>
        </a:p>
      </dgm:t>
    </dgm:pt>
    <dgm:pt modelId="{DFFE1503-3EE0-8348-AA9A-11315D936886}" type="parTrans" cxnId="{25E55B0B-20DA-9D41-9343-764AC538BD29}">
      <dgm:prSet/>
      <dgm:spPr/>
      <dgm:t>
        <a:bodyPr/>
        <a:lstStyle/>
        <a:p>
          <a:endParaRPr lang="en-US" sz="2000"/>
        </a:p>
      </dgm:t>
    </dgm:pt>
    <dgm:pt modelId="{4F56F483-0342-8D41-A628-F3B51E02272C}" type="sibTrans" cxnId="{25E55B0B-20DA-9D41-9343-764AC538BD29}">
      <dgm:prSet/>
      <dgm:spPr/>
      <dgm:t>
        <a:bodyPr/>
        <a:lstStyle/>
        <a:p>
          <a:endParaRPr lang="en-US" sz="2000"/>
        </a:p>
      </dgm:t>
    </dgm:pt>
    <dgm:pt modelId="{65501CBC-A155-C64E-A58B-DA5EBA178BC8}" type="asst">
      <dgm:prSet phldrT="[Text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2000" dirty="0"/>
            <a:t>1028 </a:t>
          </a:r>
        </a:p>
        <a:p>
          <a:r>
            <a:rPr lang="en-US" sz="2000" dirty="0"/>
            <a:t>Pills by post*</a:t>
          </a:r>
        </a:p>
      </dgm:t>
    </dgm:pt>
    <dgm:pt modelId="{F301B547-2043-7C44-BF1F-27FCF1F63628}" type="parTrans" cxnId="{34373BC0-4FA9-5F49-B849-16A70B2FF0C9}">
      <dgm:prSet/>
      <dgm:spPr/>
      <dgm:t>
        <a:bodyPr/>
        <a:lstStyle/>
        <a:p>
          <a:endParaRPr lang="en-US" sz="2000"/>
        </a:p>
      </dgm:t>
    </dgm:pt>
    <dgm:pt modelId="{15266C0C-B952-7D4C-BC7B-E4CE0DF03B1B}" type="sibTrans" cxnId="{34373BC0-4FA9-5F49-B849-16A70B2FF0C9}">
      <dgm:prSet/>
      <dgm:spPr/>
      <dgm:t>
        <a:bodyPr/>
        <a:lstStyle/>
        <a:p>
          <a:endParaRPr lang="en-US" sz="2000"/>
        </a:p>
      </dgm:t>
    </dgm:pt>
    <dgm:pt modelId="{AB1643F4-6270-5F47-B5A4-7C599C248AE6}" type="asst">
      <dgm:prSet phldrT="[Text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2000" dirty="0"/>
            <a:t>116</a:t>
          </a:r>
        </a:p>
        <a:p>
          <a:r>
            <a:rPr lang="en-US" sz="2000" dirty="0"/>
            <a:t> Collected pills in clinic, took at home* </a:t>
          </a:r>
        </a:p>
      </dgm:t>
    </dgm:pt>
    <dgm:pt modelId="{3D7BD065-8B0E-424B-98BE-B35A36ED546E}" type="parTrans" cxnId="{D4810996-2DAA-4A47-9DF4-7194E92B8731}">
      <dgm:prSet/>
      <dgm:spPr/>
      <dgm:t>
        <a:bodyPr/>
        <a:lstStyle/>
        <a:p>
          <a:endParaRPr lang="en-US" sz="2000"/>
        </a:p>
      </dgm:t>
    </dgm:pt>
    <dgm:pt modelId="{33E22C3D-7F66-5F40-85BC-66EE7B7F7ABF}" type="sibTrans" cxnId="{D4810996-2DAA-4A47-9DF4-7194E92B8731}">
      <dgm:prSet/>
      <dgm:spPr/>
      <dgm:t>
        <a:bodyPr/>
        <a:lstStyle/>
        <a:p>
          <a:endParaRPr lang="en-US" sz="2000"/>
        </a:p>
      </dgm:t>
    </dgm:pt>
    <dgm:pt modelId="{80BD0769-81EB-5A42-A992-AB23C7F0E316}" type="asst">
      <dgm:prSet phldrT="[Text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2000" dirty="0"/>
            <a:t>4 </a:t>
          </a:r>
        </a:p>
        <a:p>
          <a:r>
            <a:rPr lang="en-US" sz="2000" dirty="0"/>
            <a:t>Took both pills in clinic </a:t>
          </a:r>
        </a:p>
      </dgm:t>
    </dgm:pt>
    <dgm:pt modelId="{C7A01C52-8424-9D48-AB03-020090CFA4CD}" type="parTrans" cxnId="{3FAA3523-159B-354B-901E-5606AD4D57EF}">
      <dgm:prSet/>
      <dgm:spPr/>
      <dgm:t>
        <a:bodyPr/>
        <a:lstStyle/>
        <a:p>
          <a:endParaRPr lang="en-US" sz="2000"/>
        </a:p>
      </dgm:t>
    </dgm:pt>
    <dgm:pt modelId="{3ADA794F-A16E-8743-9069-E30667015990}" type="sibTrans" cxnId="{3FAA3523-159B-354B-901E-5606AD4D57EF}">
      <dgm:prSet/>
      <dgm:spPr/>
      <dgm:t>
        <a:bodyPr/>
        <a:lstStyle/>
        <a:p>
          <a:endParaRPr lang="en-US" sz="2000"/>
        </a:p>
      </dgm:t>
    </dgm:pt>
    <dgm:pt modelId="{2758E8FB-0FFD-5F4B-983C-34CABFE3CD85}" type="asst">
      <dgm:prSet phldrT="[Text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2000" dirty="0"/>
            <a:t>31 </a:t>
          </a:r>
        </a:p>
        <a:p>
          <a:r>
            <a:rPr lang="en-US" sz="2000" dirty="0"/>
            <a:t>Used first pill in clinic, second pills at home</a:t>
          </a:r>
        </a:p>
      </dgm:t>
    </dgm:pt>
    <dgm:pt modelId="{C6F63576-AD22-1E44-A84F-8599DD5C4C1C}" type="parTrans" cxnId="{A2747861-17B7-374B-89E3-2D7D81157C21}">
      <dgm:prSet/>
      <dgm:spPr/>
      <dgm:t>
        <a:bodyPr/>
        <a:lstStyle/>
        <a:p>
          <a:endParaRPr lang="en-US" sz="2000"/>
        </a:p>
      </dgm:t>
    </dgm:pt>
    <dgm:pt modelId="{8075A6D3-C011-B142-9368-30D01B8D8E77}" type="sibTrans" cxnId="{A2747861-17B7-374B-89E3-2D7D81157C21}">
      <dgm:prSet/>
      <dgm:spPr/>
      <dgm:t>
        <a:bodyPr/>
        <a:lstStyle/>
        <a:p>
          <a:endParaRPr lang="en-US" sz="2000"/>
        </a:p>
      </dgm:t>
    </dgm:pt>
    <dgm:pt modelId="{D1ADEC0E-94E8-BD46-8609-E79DB2F61EEF}" type="pres">
      <dgm:prSet presAssocID="{B8C96AD1-6222-B74C-B70F-5E5F7EF0D88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13CB5B4-0EFD-1E4D-BA55-9C525F5B38FB}" type="pres">
      <dgm:prSet presAssocID="{F03F34A1-DF89-094A-A386-3894C268B572}" presName="hierRoot1" presStyleCnt="0"/>
      <dgm:spPr/>
    </dgm:pt>
    <dgm:pt modelId="{5881BFAF-A4C8-D74C-8C08-6F8B690217D1}" type="pres">
      <dgm:prSet presAssocID="{F03F34A1-DF89-094A-A386-3894C268B572}" presName="composite" presStyleCnt="0"/>
      <dgm:spPr/>
    </dgm:pt>
    <dgm:pt modelId="{1BCFF529-F585-C740-A185-B2C6E1BFC015}" type="pres">
      <dgm:prSet presAssocID="{F03F34A1-DF89-094A-A386-3894C268B572}" presName="background" presStyleLbl="node0" presStyleIdx="0" presStyleCnt="1"/>
      <dgm:spPr/>
    </dgm:pt>
    <dgm:pt modelId="{973C4848-ABD8-3E43-BCA7-84695B56A3E7}" type="pres">
      <dgm:prSet presAssocID="{F03F34A1-DF89-094A-A386-3894C268B572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EF84928-7359-3042-B005-256B0FF5B8ED}" type="pres">
      <dgm:prSet presAssocID="{F03F34A1-DF89-094A-A386-3894C268B572}" presName="hierChild2" presStyleCnt="0"/>
      <dgm:spPr/>
    </dgm:pt>
    <dgm:pt modelId="{D947D833-7467-4943-B113-E14A6367FFDB}" type="pres">
      <dgm:prSet presAssocID="{C1662DA3-B7C4-7342-B65D-145371DCD7CE}" presName="Name10" presStyleLbl="parChTrans1D2" presStyleIdx="0" presStyleCnt="1"/>
      <dgm:spPr/>
      <dgm:t>
        <a:bodyPr/>
        <a:lstStyle/>
        <a:p>
          <a:endParaRPr lang="en-US"/>
        </a:p>
      </dgm:t>
    </dgm:pt>
    <dgm:pt modelId="{1DE76312-54F1-384C-AF24-01CEA2A71CA4}" type="pres">
      <dgm:prSet presAssocID="{355EBA30-6506-9C49-B9B0-B9E6BFC2B440}" presName="hierRoot2" presStyleCnt="0"/>
      <dgm:spPr/>
    </dgm:pt>
    <dgm:pt modelId="{6BE29106-3F91-DD49-B71A-184076A0811C}" type="pres">
      <dgm:prSet presAssocID="{355EBA30-6506-9C49-B9B0-B9E6BFC2B440}" presName="composite2" presStyleCnt="0"/>
      <dgm:spPr/>
    </dgm:pt>
    <dgm:pt modelId="{368F6EC6-CB3E-044F-A6ED-BA8B3A68F3CC}" type="pres">
      <dgm:prSet presAssocID="{355EBA30-6506-9C49-B9B0-B9E6BFC2B440}" presName="background2" presStyleLbl="asst1" presStyleIdx="0" presStyleCnt="6"/>
      <dgm:spPr/>
    </dgm:pt>
    <dgm:pt modelId="{4C6DDA01-E194-324C-BF33-21A1FD2A7F88}" type="pres">
      <dgm:prSet presAssocID="{355EBA30-6506-9C49-B9B0-B9E6BFC2B440}" presName="text2" presStyleLbl="fgAcc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D9F3FE9-2739-7946-86C5-72CFCB6E381F}" type="pres">
      <dgm:prSet presAssocID="{355EBA30-6506-9C49-B9B0-B9E6BFC2B440}" presName="hierChild3" presStyleCnt="0"/>
      <dgm:spPr/>
    </dgm:pt>
    <dgm:pt modelId="{4F752412-E3D3-0C4F-90B1-016CBBBE5561}" type="pres">
      <dgm:prSet presAssocID="{DFFE1503-3EE0-8348-AA9A-11315D936886}" presName="Name17" presStyleLbl="parChTrans1D3" presStyleIdx="0" presStyleCnt="1"/>
      <dgm:spPr/>
      <dgm:t>
        <a:bodyPr/>
        <a:lstStyle/>
        <a:p>
          <a:endParaRPr lang="en-US"/>
        </a:p>
      </dgm:t>
    </dgm:pt>
    <dgm:pt modelId="{E6711A1E-5232-2341-BF1E-0ABE6B8A0E30}" type="pres">
      <dgm:prSet presAssocID="{81BAE562-77CB-E14E-AAB1-CF2CCFD779F1}" presName="hierRoot3" presStyleCnt="0"/>
      <dgm:spPr/>
    </dgm:pt>
    <dgm:pt modelId="{270AD66F-3080-FD40-B952-78F71FCFF8CE}" type="pres">
      <dgm:prSet presAssocID="{81BAE562-77CB-E14E-AAB1-CF2CCFD779F1}" presName="composite3" presStyleCnt="0"/>
      <dgm:spPr/>
    </dgm:pt>
    <dgm:pt modelId="{E748F848-D152-3646-885D-521BB66BF852}" type="pres">
      <dgm:prSet presAssocID="{81BAE562-77CB-E14E-AAB1-CF2CCFD779F1}" presName="background3" presStyleLbl="asst1" presStyleIdx="1" presStyleCnt="6"/>
      <dgm:spPr/>
    </dgm:pt>
    <dgm:pt modelId="{6F3E60F4-001C-B64E-BEBB-674C6B3A4ECF}" type="pres">
      <dgm:prSet presAssocID="{81BAE562-77CB-E14E-AAB1-CF2CCFD779F1}" presName="text3" presStyleLbl="fgAcc3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1AD4CDA-B874-3142-B102-9D7A33081986}" type="pres">
      <dgm:prSet presAssocID="{81BAE562-77CB-E14E-AAB1-CF2CCFD779F1}" presName="hierChild4" presStyleCnt="0"/>
      <dgm:spPr/>
    </dgm:pt>
    <dgm:pt modelId="{24E1C80A-C0C5-6547-99C8-5C1D1E4F20A2}" type="pres">
      <dgm:prSet presAssocID="{F301B547-2043-7C44-BF1F-27FCF1F63628}" presName="Name23" presStyleLbl="parChTrans1D4" presStyleIdx="0" presStyleCnt="4"/>
      <dgm:spPr/>
      <dgm:t>
        <a:bodyPr/>
        <a:lstStyle/>
        <a:p>
          <a:endParaRPr lang="en-US"/>
        </a:p>
      </dgm:t>
    </dgm:pt>
    <dgm:pt modelId="{480A37D8-7800-7F43-81EE-E96539DA4077}" type="pres">
      <dgm:prSet presAssocID="{65501CBC-A155-C64E-A58B-DA5EBA178BC8}" presName="hierRoot4" presStyleCnt="0"/>
      <dgm:spPr/>
    </dgm:pt>
    <dgm:pt modelId="{3E128838-0D10-BA44-923E-8FB0694316AF}" type="pres">
      <dgm:prSet presAssocID="{65501CBC-A155-C64E-A58B-DA5EBA178BC8}" presName="composite4" presStyleCnt="0"/>
      <dgm:spPr/>
    </dgm:pt>
    <dgm:pt modelId="{F0917AF5-CFA0-7E40-BC68-66638CB43A23}" type="pres">
      <dgm:prSet presAssocID="{65501CBC-A155-C64E-A58B-DA5EBA178BC8}" presName="background4" presStyleLbl="asst1" presStyleIdx="2" presStyleCnt="6"/>
      <dgm:spPr/>
    </dgm:pt>
    <dgm:pt modelId="{CCB2BA69-E2AE-474F-8376-1418DCF61EDF}" type="pres">
      <dgm:prSet presAssocID="{65501CBC-A155-C64E-A58B-DA5EBA178BC8}" presName="text4" presStyleLbl="fgAcc4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E230B0-259F-374A-8E2C-E23869CB33F3}" type="pres">
      <dgm:prSet presAssocID="{65501CBC-A155-C64E-A58B-DA5EBA178BC8}" presName="hierChild5" presStyleCnt="0"/>
      <dgm:spPr/>
    </dgm:pt>
    <dgm:pt modelId="{FE178A37-C285-B74C-81F4-6E62B4BEE315}" type="pres">
      <dgm:prSet presAssocID="{3D7BD065-8B0E-424B-98BE-B35A36ED546E}" presName="Name23" presStyleLbl="parChTrans1D4" presStyleIdx="1" presStyleCnt="4"/>
      <dgm:spPr/>
      <dgm:t>
        <a:bodyPr/>
        <a:lstStyle/>
        <a:p>
          <a:endParaRPr lang="en-US"/>
        </a:p>
      </dgm:t>
    </dgm:pt>
    <dgm:pt modelId="{95A24FCF-C2F1-1843-9041-60D225213E63}" type="pres">
      <dgm:prSet presAssocID="{AB1643F4-6270-5F47-B5A4-7C599C248AE6}" presName="hierRoot4" presStyleCnt="0"/>
      <dgm:spPr/>
    </dgm:pt>
    <dgm:pt modelId="{C24B3016-4535-A548-9AA8-D649AB5EF50E}" type="pres">
      <dgm:prSet presAssocID="{AB1643F4-6270-5F47-B5A4-7C599C248AE6}" presName="composite4" presStyleCnt="0"/>
      <dgm:spPr/>
    </dgm:pt>
    <dgm:pt modelId="{21C4E0C1-422B-8F42-B3F0-8C9100A796B5}" type="pres">
      <dgm:prSet presAssocID="{AB1643F4-6270-5F47-B5A4-7C599C248AE6}" presName="background4" presStyleLbl="asst1" presStyleIdx="3" presStyleCnt="6"/>
      <dgm:spPr/>
    </dgm:pt>
    <dgm:pt modelId="{DD02350F-9806-9A47-A4AD-7D37C7A798DD}" type="pres">
      <dgm:prSet presAssocID="{AB1643F4-6270-5F47-B5A4-7C599C248AE6}" presName="text4" presStyleLbl="fgAcc4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2EBE80F-1170-254E-8C78-141DEAD33E39}" type="pres">
      <dgm:prSet presAssocID="{AB1643F4-6270-5F47-B5A4-7C599C248AE6}" presName="hierChild5" presStyleCnt="0"/>
      <dgm:spPr/>
    </dgm:pt>
    <dgm:pt modelId="{00B16374-B362-B445-BF44-10CEF4B9DD38}" type="pres">
      <dgm:prSet presAssocID="{C6F63576-AD22-1E44-A84F-8599DD5C4C1C}" presName="Name23" presStyleLbl="parChTrans1D4" presStyleIdx="2" presStyleCnt="4"/>
      <dgm:spPr/>
      <dgm:t>
        <a:bodyPr/>
        <a:lstStyle/>
        <a:p>
          <a:endParaRPr lang="en-US"/>
        </a:p>
      </dgm:t>
    </dgm:pt>
    <dgm:pt modelId="{737AF452-8EDC-F54D-AC54-E538E7A89A62}" type="pres">
      <dgm:prSet presAssocID="{2758E8FB-0FFD-5F4B-983C-34CABFE3CD85}" presName="hierRoot4" presStyleCnt="0"/>
      <dgm:spPr/>
    </dgm:pt>
    <dgm:pt modelId="{3A11BB36-31D8-6640-BEC2-5553CF409C67}" type="pres">
      <dgm:prSet presAssocID="{2758E8FB-0FFD-5F4B-983C-34CABFE3CD85}" presName="composite4" presStyleCnt="0"/>
      <dgm:spPr/>
    </dgm:pt>
    <dgm:pt modelId="{237573C6-1A1C-2F4E-8312-2623654DF81E}" type="pres">
      <dgm:prSet presAssocID="{2758E8FB-0FFD-5F4B-983C-34CABFE3CD85}" presName="background4" presStyleLbl="asst1" presStyleIdx="4" presStyleCnt="6"/>
      <dgm:spPr/>
    </dgm:pt>
    <dgm:pt modelId="{2B925F18-646E-224F-B93A-05E987813051}" type="pres">
      <dgm:prSet presAssocID="{2758E8FB-0FFD-5F4B-983C-34CABFE3CD85}" presName="text4" presStyleLbl="fgAcc4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910C79-9630-C443-8DBA-60D38AF646FA}" type="pres">
      <dgm:prSet presAssocID="{2758E8FB-0FFD-5F4B-983C-34CABFE3CD85}" presName="hierChild5" presStyleCnt="0"/>
      <dgm:spPr/>
    </dgm:pt>
    <dgm:pt modelId="{5935AA5E-032E-944F-B1C6-63DA1CFB1317}" type="pres">
      <dgm:prSet presAssocID="{C7A01C52-8424-9D48-AB03-020090CFA4CD}" presName="Name23" presStyleLbl="parChTrans1D4" presStyleIdx="3" presStyleCnt="4"/>
      <dgm:spPr/>
      <dgm:t>
        <a:bodyPr/>
        <a:lstStyle/>
        <a:p>
          <a:endParaRPr lang="en-US"/>
        </a:p>
      </dgm:t>
    </dgm:pt>
    <dgm:pt modelId="{BDF84885-106F-D046-81EB-D664A43CA534}" type="pres">
      <dgm:prSet presAssocID="{80BD0769-81EB-5A42-A992-AB23C7F0E316}" presName="hierRoot4" presStyleCnt="0"/>
      <dgm:spPr/>
    </dgm:pt>
    <dgm:pt modelId="{7197576D-BB8C-B64B-8A80-F9C647DAB597}" type="pres">
      <dgm:prSet presAssocID="{80BD0769-81EB-5A42-A992-AB23C7F0E316}" presName="composite4" presStyleCnt="0"/>
      <dgm:spPr/>
    </dgm:pt>
    <dgm:pt modelId="{6D904914-8DD3-C943-8F5F-22108CD89E17}" type="pres">
      <dgm:prSet presAssocID="{80BD0769-81EB-5A42-A992-AB23C7F0E316}" presName="background4" presStyleLbl="asst1" presStyleIdx="5" presStyleCnt="6"/>
      <dgm:spPr/>
    </dgm:pt>
    <dgm:pt modelId="{053F8636-F628-9142-8DFC-197B0F009CA9}" type="pres">
      <dgm:prSet presAssocID="{80BD0769-81EB-5A42-A992-AB23C7F0E316}" presName="text4" presStyleLbl="fgAcc4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D04A82D-938D-7842-9EB9-E16C4136C129}" type="pres">
      <dgm:prSet presAssocID="{80BD0769-81EB-5A42-A992-AB23C7F0E316}" presName="hierChild5" presStyleCnt="0"/>
      <dgm:spPr/>
    </dgm:pt>
  </dgm:ptLst>
  <dgm:cxnLst>
    <dgm:cxn modelId="{3DC7120F-87E3-EC45-A200-E0BEACF6703C}" type="presOf" srcId="{355EBA30-6506-9C49-B9B0-B9E6BFC2B440}" destId="{4C6DDA01-E194-324C-BF33-21A1FD2A7F88}" srcOrd="0" destOrd="0" presId="urn:microsoft.com/office/officeart/2005/8/layout/hierarchy1"/>
    <dgm:cxn modelId="{C3D54675-26C2-8043-AAFF-40302F8E90BB}" type="presOf" srcId="{81BAE562-77CB-E14E-AAB1-CF2CCFD779F1}" destId="{6F3E60F4-001C-B64E-BEBB-674C6B3A4ECF}" srcOrd="0" destOrd="0" presId="urn:microsoft.com/office/officeart/2005/8/layout/hierarchy1"/>
    <dgm:cxn modelId="{F610F8EC-2F44-CF4F-AC6E-634DA903214F}" type="presOf" srcId="{F301B547-2043-7C44-BF1F-27FCF1F63628}" destId="{24E1C80A-C0C5-6547-99C8-5C1D1E4F20A2}" srcOrd="0" destOrd="0" presId="urn:microsoft.com/office/officeart/2005/8/layout/hierarchy1"/>
    <dgm:cxn modelId="{8D55C02D-F5A6-E94F-828B-75DFC25CB5E0}" type="presOf" srcId="{B8C96AD1-6222-B74C-B70F-5E5F7EF0D882}" destId="{D1ADEC0E-94E8-BD46-8609-E79DB2F61EEF}" srcOrd="0" destOrd="0" presId="urn:microsoft.com/office/officeart/2005/8/layout/hierarchy1"/>
    <dgm:cxn modelId="{B2CE9B5B-904A-3B48-B871-D19A87AEDF87}" type="presOf" srcId="{3D7BD065-8B0E-424B-98BE-B35A36ED546E}" destId="{FE178A37-C285-B74C-81F4-6E62B4BEE315}" srcOrd="0" destOrd="0" presId="urn:microsoft.com/office/officeart/2005/8/layout/hierarchy1"/>
    <dgm:cxn modelId="{6789DDBC-7591-A146-8FE4-B736C917DD51}" type="presOf" srcId="{C7A01C52-8424-9D48-AB03-020090CFA4CD}" destId="{5935AA5E-032E-944F-B1C6-63DA1CFB1317}" srcOrd="0" destOrd="0" presId="urn:microsoft.com/office/officeart/2005/8/layout/hierarchy1"/>
    <dgm:cxn modelId="{F1DACF55-2079-4A48-A034-97888741DBFE}" type="presOf" srcId="{2758E8FB-0FFD-5F4B-983C-34CABFE3CD85}" destId="{2B925F18-646E-224F-B93A-05E987813051}" srcOrd="0" destOrd="0" presId="urn:microsoft.com/office/officeart/2005/8/layout/hierarchy1"/>
    <dgm:cxn modelId="{5EC41D22-5A84-D140-B8C0-D016390587F4}" type="presOf" srcId="{C1662DA3-B7C4-7342-B65D-145371DCD7CE}" destId="{D947D833-7467-4943-B113-E14A6367FFDB}" srcOrd="0" destOrd="0" presId="urn:microsoft.com/office/officeart/2005/8/layout/hierarchy1"/>
    <dgm:cxn modelId="{A2747861-17B7-374B-89E3-2D7D81157C21}" srcId="{81BAE562-77CB-E14E-AAB1-CF2CCFD779F1}" destId="{2758E8FB-0FFD-5F4B-983C-34CABFE3CD85}" srcOrd="2" destOrd="0" parTransId="{C6F63576-AD22-1E44-A84F-8599DD5C4C1C}" sibTransId="{8075A6D3-C011-B142-9368-30D01B8D8E77}"/>
    <dgm:cxn modelId="{65F7A0FF-69E2-8F40-BE05-8597E3878E66}" type="presOf" srcId="{65501CBC-A155-C64E-A58B-DA5EBA178BC8}" destId="{CCB2BA69-E2AE-474F-8376-1418DCF61EDF}" srcOrd="0" destOrd="0" presId="urn:microsoft.com/office/officeart/2005/8/layout/hierarchy1"/>
    <dgm:cxn modelId="{BC361293-624D-884A-8BC7-D121EF3BD638}" type="presOf" srcId="{AB1643F4-6270-5F47-B5A4-7C599C248AE6}" destId="{DD02350F-9806-9A47-A4AD-7D37C7A798DD}" srcOrd="0" destOrd="0" presId="urn:microsoft.com/office/officeart/2005/8/layout/hierarchy1"/>
    <dgm:cxn modelId="{CD6861C2-D07E-1841-9D97-F8808D8F019F}" type="presOf" srcId="{80BD0769-81EB-5A42-A992-AB23C7F0E316}" destId="{053F8636-F628-9142-8DFC-197B0F009CA9}" srcOrd="0" destOrd="0" presId="urn:microsoft.com/office/officeart/2005/8/layout/hierarchy1"/>
    <dgm:cxn modelId="{9E5B8D4E-8BC4-7041-98D9-E8A42DF8870D}" type="presOf" srcId="{F03F34A1-DF89-094A-A386-3894C268B572}" destId="{973C4848-ABD8-3E43-BCA7-84695B56A3E7}" srcOrd="0" destOrd="0" presId="urn:microsoft.com/office/officeart/2005/8/layout/hierarchy1"/>
    <dgm:cxn modelId="{222ECE01-7F09-CA4E-87E4-89C6BED557DC}" srcId="{B8C96AD1-6222-B74C-B70F-5E5F7EF0D882}" destId="{F03F34A1-DF89-094A-A386-3894C268B572}" srcOrd="0" destOrd="0" parTransId="{A27E47D1-B182-4C44-B539-7AF3EF5E11E6}" sibTransId="{1CE31E10-7C4B-B643-AF79-106B2EB9CBEC}"/>
    <dgm:cxn modelId="{34373BC0-4FA9-5F49-B849-16A70B2FF0C9}" srcId="{81BAE562-77CB-E14E-AAB1-CF2CCFD779F1}" destId="{65501CBC-A155-C64E-A58B-DA5EBA178BC8}" srcOrd="0" destOrd="0" parTransId="{F301B547-2043-7C44-BF1F-27FCF1F63628}" sibTransId="{15266C0C-B952-7D4C-BC7B-E4CE0DF03B1B}"/>
    <dgm:cxn modelId="{25FF2C77-289F-BD46-B4DC-07660545D8B2}" type="presOf" srcId="{C6F63576-AD22-1E44-A84F-8599DD5C4C1C}" destId="{00B16374-B362-B445-BF44-10CEF4B9DD38}" srcOrd="0" destOrd="0" presId="urn:microsoft.com/office/officeart/2005/8/layout/hierarchy1"/>
    <dgm:cxn modelId="{3FAA3523-159B-354B-901E-5606AD4D57EF}" srcId="{81BAE562-77CB-E14E-AAB1-CF2CCFD779F1}" destId="{80BD0769-81EB-5A42-A992-AB23C7F0E316}" srcOrd="3" destOrd="0" parTransId="{C7A01C52-8424-9D48-AB03-020090CFA4CD}" sibTransId="{3ADA794F-A16E-8743-9069-E30667015990}"/>
    <dgm:cxn modelId="{25E55B0B-20DA-9D41-9343-764AC538BD29}" srcId="{355EBA30-6506-9C49-B9B0-B9E6BFC2B440}" destId="{81BAE562-77CB-E14E-AAB1-CF2CCFD779F1}" srcOrd="0" destOrd="0" parTransId="{DFFE1503-3EE0-8348-AA9A-11315D936886}" sibTransId="{4F56F483-0342-8D41-A628-F3B51E02272C}"/>
    <dgm:cxn modelId="{3C0902E9-0497-5D45-9B01-0AF17B23ADA1}" srcId="{F03F34A1-DF89-094A-A386-3894C268B572}" destId="{355EBA30-6506-9C49-B9B0-B9E6BFC2B440}" srcOrd="0" destOrd="0" parTransId="{C1662DA3-B7C4-7342-B65D-145371DCD7CE}" sibTransId="{D7D8D500-5040-544A-A828-52886A74F2B0}"/>
    <dgm:cxn modelId="{D4810996-2DAA-4A47-9DF4-7194E92B8731}" srcId="{81BAE562-77CB-E14E-AAB1-CF2CCFD779F1}" destId="{AB1643F4-6270-5F47-B5A4-7C599C248AE6}" srcOrd="1" destOrd="0" parTransId="{3D7BD065-8B0E-424B-98BE-B35A36ED546E}" sibTransId="{33E22C3D-7F66-5F40-85BC-66EE7B7F7ABF}"/>
    <dgm:cxn modelId="{466A1AD9-7E9F-0E42-85AD-29819DB42E8C}" type="presOf" srcId="{DFFE1503-3EE0-8348-AA9A-11315D936886}" destId="{4F752412-E3D3-0C4F-90B1-016CBBBE5561}" srcOrd="0" destOrd="0" presId="urn:microsoft.com/office/officeart/2005/8/layout/hierarchy1"/>
    <dgm:cxn modelId="{2DE2445D-630C-1040-B26D-648C741EC022}" type="presParOf" srcId="{D1ADEC0E-94E8-BD46-8609-E79DB2F61EEF}" destId="{E13CB5B4-0EFD-1E4D-BA55-9C525F5B38FB}" srcOrd="0" destOrd="0" presId="urn:microsoft.com/office/officeart/2005/8/layout/hierarchy1"/>
    <dgm:cxn modelId="{40AA3421-E5F6-5745-99AF-9F8A8A576913}" type="presParOf" srcId="{E13CB5B4-0EFD-1E4D-BA55-9C525F5B38FB}" destId="{5881BFAF-A4C8-D74C-8C08-6F8B690217D1}" srcOrd="0" destOrd="0" presId="urn:microsoft.com/office/officeart/2005/8/layout/hierarchy1"/>
    <dgm:cxn modelId="{4B0E3086-5EF9-C245-BE6B-36068B003DB9}" type="presParOf" srcId="{5881BFAF-A4C8-D74C-8C08-6F8B690217D1}" destId="{1BCFF529-F585-C740-A185-B2C6E1BFC015}" srcOrd="0" destOrd="0" presId="urn:microsoft.com/office/officeart/2005/8/layout/hierarchy1"/>
    <dgm:cxn modelId="{81AF592D-8490-4B46-98DC-E079DEB9F849}" type="presParOf" srcId="{5881BFAF-A4C8-D74C-8C08-6F8B690217D1}" destId="{973C4848-ABD8-3E43-BCA7-84695B56A3E7}" srcOrd="1" destOrd="0" presId="urn:microsoft.com/office/officeart/2005/8/layout/hierarchy1"/>
    <dgm:cxn modelId="{CCC36305-09F9-3B40-923B-6D1E9C63F2C5}" type="presParOf" srcId="{E13CB5B4-0EFD-1E4D-BA55-9C525F5B38FB}" destId="{5EF84928-7359-3042-B005-256B0FF5B8ED}" srcOrd="1" destOrd="0" presId="urn:microsoft.com/office/officeart/2005/8/layout/hierarchy1"/>
    <dgm:cxn modelId="{571F560B-2D92-7E4B-9F4D-9A47BDBCE90A}" type="presParOf" srcId="{5EF84928-7359-3042-B005-256B0FF5B8ED}" destId="{D947D833-7467-4943-B113-E14A6367FFDB}" srcOrd="0" destOrd="0" presId="urn:microsoft.com/office/officeart/2005/8/layout/hierarchy1"/>
    <dgm:cxn modelId="{01B88023-0030-6142-9A88-079BC36B7990}" type="presParOf" srcId="{5EF84928-7359-3042-B005-256B0FF5B8ED}" destId="{1DE76312-54F1-384C-AF24-01CEA2A71CA4}" srcOrd="1" destOrd="0" presId="urn:microsoft.com/office/officeart/2005/8/layout/hierarchy1"/>
    <dgm:cxn modelId="{824CC11A-4499-944D-8B05-7C3F65A33586}" type="presParOf" srcId="{1DE76312-54F1-384C-AF24-01CEA2A71CA4}" destId="{6BE29106-3F91-DD49-B71A-184076A0811C}" srcOrd="0" destOrd="0" presId="urn:microsoft.com/office/officeart/2005/8/layout/hierarchy1"/>
    <dgm:cxn modelId="{097DAF06-FB00-DB4C-A871-1E7A7030ABCE}" type="presParOf" srcId="{6BE29106-3F91-DD49-B71A-184076A0811C}" destId="{368F6EC6-CB3E-044F-A6ED-BA8B3A68F3CC}" srcOrd="0" destOrd="0" presId="urn:microsoft.com/office/officeart/2005/8/layout/hierarchy1"/>
    <dgm:cxn modelId="{106C8F75-3765-AA45-BEE7-FD8350C829A4}" type="presParOf" srcId="{6BE29106-3F91-DD49-B71A-184076A0811C}" destId="{4C6DDA01-E194-324C-BF33-21A1FD2A7F88}" srcOrd="1" destOrd="0" presId="urn:microsoft.com/office/officeart/2005/8/layout/hierarchy1"/>
    <dgm:cxn modelId="{F09FC215-7DF9-D645-9D6D-A245723EE5C5}" type="presParOf" srcId="{1DE76312-54F1-384C-AF24-01CEA2A71CA4}" destId="{ED9F3FE9-2739-7946-86C5-72CFCB6E381F}" srcOrd="1" destOrd="0" presId="urn:microsoft.com/office/officeart/2005/8/layout/hierarchy1"/>
    <dgm:cxn modelId="{FBE3EE45-9B98-C948-8367-5C8A9D0027E9}" type="presParOf" srcId="{ED9F3FE9-2739-7946-86C5-72CFCB6E381F}" destId="{4F752412-E3D3-0C4F-90B1-016CBBBE5561}" srcOrd="0" destOrd="0" presId="urn:microsoft.com/office/officeart/2005/8/layout/hierarchy1"/>
    <dgm:cxn modelId="{6C4B71A5-D89B-3D41-B6DB-667804A0BDB5}" type="presParOf" srcId="{ED9F3FE9-2739-7946-86C5-72CFCB6E381F}" destId="{E6711A1E-5232-2341-BF1E-0ABE6B8A0E30}" srcOrd="1" destOrd="0" presId="urn:microsoft.com/office/officeart/2005/8/layout/hierarchy1"/>
    <dgm:cxn modelId="{490CD05B-800C-EA41-BF95-7E3119708A24}" type="presParOf" srcId="{E6711A1E-5232-2341-BF1E-0ABE6B8A0E30}" destId="{270AD66F-3080-FD40-B952-78F71FCFF8CE}" srcOrd="0" destOrd="0" presId="urn:microsoft.com/office/officeart/2005/8/layout/hierarchy1"/>
    <dgm:cxn modelId="{CED579AD-CD27-6349-960F-64C43A42BE43}" type="presParOf" srcId="{270AD66F-3080-FD40-B952-78F71FCFF8CE}" destId="{E748F848-D152-3646-885D-521BB66BF852}" srcOrd="0" destOrd="0" presId="urn:microsoft.com/office/officeart/2005/8/layout/hierarchy1"/>
    <dgm:cxn modelId="{28B3B162-2B29-CE49-B849-7D6DDBCF9D82}" type="presParOf" srcId="{270AD66F-3080-FD40-B952-78F71FCFF8CE}" destId="{6F3E60F4-001C-B64E-BEBB-674C6B3A4ECF}" srcOrd="1" destOrd="0" presId="urn:microsoft.com/office/officeart/2005/8/layout/hierarchy1"/>
    <dgm:cxn modelId="{0158B7DF-3D3E-7647-BE50-54FE1A271760}" type="presParOf" srcId="{E6711A1E-5232-2341-BF1E-0ABE6B8A0E30}" destId="{C1AD4CDA-B874-3142-B102-9D7A33081986}" srcOrd="1" destOrd="0" presId="urn:microsoft.com/office/officeart/2005/8/layout/hierarchy1"/>
    <dgm:cxn modelId="{87E0F0D9-D457-D942-964E-515495860389}" type="presParOf" srcId="{C1AD4CDA-B874-3142-B102-9D7A33081986}" destId="{24E1C80A-C0C5-6547-99C8-5C1D1E4F20A2}" srcOrd="0" destOrd="0" presId="urn:microsoft.com/office/officeart/2005/8/layout/hierarchy1"/>
    <dgm:cxn modelId="{5AB67A43-BA8F-6346-A600-2F8019CB5A21}" type="presParOf" srcId="{C1AD4CDA-B874-3142-B102-9D7A33081986}" destId="{480A37D8-7800-7F43-81EE-E96539DA4077}" srcOrd="1" destOrd="0" presId="urn:microsoft.com/office/officeart/2005/8/layout/hierarchy1"/>
    <dgm:cxn modelId="{8292F7BA-E082-FA49-AA50-D17B18F3D383}" type="presParOf" srcId="{480A37D8-7800-7F43-81EE-E96539DA4077}" destId="{3E128838-0D10-BA44-923E-8FB0694316AF}" srcOrd="0" destOrd="0" presId="urn:microsoft.com/office/officeart/2005/8/layout/hierarchy1"/>
    <dgm:cxn modelId="{ECAE63EF-A87C-A54A-A578-5000EEA3A08C}" type="presParOf" srcId="{3E128838-0D10-BA44-923E-8FB0694316AF}" destId="{F0917AF5-CFA0-7E40-BC68-66638CB43A23}" srcOrd="0" destOrd="0" presId="urn:microsoft.com/office/officeart/2005/8/layout/hierarchy1"/>
    <dgm:cxn modelId="{04E7547A-B69F-E84E-B66B-F2CDF1588F95}" type="presParOf" srcId="{3E128838-0D10-BA44-923E-8FB0694316AF}" destId="{CCB2BA69-E2AE-474F-8376-1418DCF61EDF}" srcOrd="1" destOrd="0" presId="urn:microsoft.com/office/officeart/2005/8/layout/hierarchy1"/>
    <dgm:cxn modelId="{8E49C888-C1CC-1741-B969-F409D4DB1EAE}" type="presParOf" srcId="{480A37D8-7800-7F43-81EE-E96539DA4077}" destId="{22E230B0-259F-374A-8E2C-E23869CB33F3}" srcOrd="1" destOrd="0" presId="urn:microsoft.com/office/officeart/2005/8/layout/hierarchy1"/>
    <dgm:cxn modelId="{11629C28-9894-5B4E-A1EE-29B8246F5BEA}" type="presParOf" srcId="{C1AD4CDA-B874-3142-B102-9D7A33081986}" destId="{FE178A37-C285-B74C-81F4-6E62B4BEE315}" srcOrd="2" destOrd="0" presId="urn:microsoft.com/office/officeart/2005/8/layout/hierarchy1"/>
    <dgm:cxn modelId="{6EF610AB-F250-0249-9761-EDCFF148D59C}" type="presParOf" srcId="{C1AD4CDA-B874-3142-B102-9D7A33081986}" destId="{95A24FCF-C2F1-1843-9041-60D225213E63}" srcOrd="3" destOrd="0" presId="urn:microsoft.com/office/officeart/2005/8/layout/hierarchy1"/>
    <dgm:cxn modelId="{6A64FD99-22F9-914A-892A-F63A55CA673B}" type="presParOf" srcId="{95A24FCF-C2F1-1843-9041-60D225213E63}" destId="{C24B3016-4535-A548-9AA8-D649AB5EF50E}" srcOrd="0" destOrd="0" presId="urn:microsoft.com/office/officeart/2005/8/layout/hierarchy1"/>
    <dgm:cxn modelId="{26C51ECD-3BF6-864B-A139-8585B70CEA3D}" type="presParOf" srcId="{C24B3016-4535-A548-9AA8-D649AB5EF50E}" destId="{21C4E0C1-422B-8F42-B3F0-8C9100A796B5}" srcOrd="0" destOrd="0" presId="urn:microsoft.com/office/officeart/2005/8/layout/hierarchy1"/>
    <dgm:cxn modelId="{50CAE90B-D102-6B40-811B-BDE8D2ADC822}" type="presParOf" srcId="{C24B3016-4535-A548-9AA8-D649AB5EF50E}" destId="{DD02350F-9806-9A47-A4AD-7D37C7A798DD}" srcOrd="1" destOrd="0" presId="urn:microsoft.com/office/officeart/2005/8/layout/hierarchy1"/>
    <dgm:cxn modelId="{83C0AF60-C4AE-9B48-9D50-6EC884A823DA}" type="presParOf" srcId="{95A24FCF-C2F1-1843-9041-60D225213E63}" destId="{D2EBE80F-1170-254E-8C78-141DEAD33E39}" srcOrd="1" destOrd="0" presId="urn:microsoft.com/office/officeart/2005/8/layout/hierarchy1"/>
    <dgm:cxn modelId="{C96E5CFE-72FA-B447-B1DF-174C6D9F2E65}" type="presParOf" srcId="{C1AD4CDA-B874-3142-B102-9D7A33081986}" destId="{00B16374-B362-B445-BF44-10CEF4B9DD38}" srcOrd="4" destOrd="0" presId="urn:microsoft.com/office/officeart/2005/8/layout/hierarchy1"/>
    <dgm:cxn modelId="{1AE7B82B-42CC-FB46-A82F-EEA8734EAF9A}" type="presParOf" srcId="{C1AD4CDA-B874-3142-B102-9D7A33081986}" destId="{737AF452-8EDC-F54D-AC54-E538E7A89A62}" srcOrd="5" destOrd="0" presId="urn:microsoft.com/office/officeart/2005/8/layout/hierarchy1"/>
    <dgm:cxn modelId="{E50F3B7C-AB91-C146-BE1D-71D8DC4AAE3D}" type="presParOf" srcId="{737AF452-8EDC-F54D-AC54-E538E7A89A62}" destId="{3A11BB36-31D8-6640-BEC2-5553CF409C67}" srcOrd="0" destOrd="0" presId="urn:microsoft.com/office/officeart/2005/8/layout/hierarchy1"/>
    <dgm:cxn modelId="{BDA11248-B863-0E4C-BA40-D45FB4EB3BAB}" type="presParOf" srcId="{3A11BB36-31D8-6640-BEC2-5553CF409C67}" destId="{237573C6-1A1C-2F4E-8312-2623654DF81E}" srcOrd="0" destOrd="0" presId="urn:microsoft.com/office/officeart/2005/8/layout/hierarchy1"/>
    <dgm:cxn modelId="{485E2675-326C-A446-8384-35B4AE1A4221}" type="presParOf" srcId="{3A11BB36-31D8-6640-BEC2-5553CF409C67}" destId="{2B925F18-646E-224F-B93A-05E987813051}" srcOrd="1" destOrd="0" presId="urn:microsoft.com/office/officeart/2005/8/layout/hierarchy1"/>
    <dgm:cxn modelId="{AFB87B22-73B4-7945-B156-450B4858FB2A}" type="presParOf" srcId="{737AF452-8EDC-F54D-AC54-E538E7A89A62}" destId="{68910C79-9630-C443-8DBA-60D38AF646FA}" srcOrd="1" destOrd="0" presId="urn:microsoft.com/office/officeart/2005/8/layout/hierarchy1"/>
    <dgm:cxn modelId="{C1FEE7B3-1F1C-FE46-95C0-0CA17A92B9BF}" type="presParOf" srcId="{C1AD4CDA-B874-3142-B102-9D7A33081986}" destId="{5935AA5E-032E-944F-B1C6-63DA1CFB1317}" srcOrd="6" destOrd="0" presId="urn:microsoft.com/office/officeart/2005/8/layout/hierarchy1"/>
    <dgm:cxn modelId="{D35946DD-C013-6742-B7E4-5AF66FE01636}" type="presParOf" srcId="{C1AD4CDA-B874-3142-B102-9D7A33081986}" destId="{BDF84885-106F-D046-81EB-D664A43CA534}" srcOrd="7" destOrd="0" presId="urn:microsoft.com/office/officeart/2005/8/layout/hierarchy1"/>
    <dgm:cxn modelId="{75630630-6C23-2141-AC89-B34B64ECB2D4}" type="presParOf" srcId="{BDF84885-106F-D046-81EB-D664A43CA534}" destId="{7197576D-BB8C-B64B-8A80-F9C647DAB597}" srcOrd="0" destOrd="0" presId="urn:microsoft.com/office/officeart/2005/8/layout/hierarchy1"/>
    <dgm:cxn modelId="{91B1C9C8-BC71-A942-B071-31DA9C2D9F78}" type="presParOf" srcId="{7197576D-BB8C-B64B-8A80-F9C647DAB597}" destId="{6D904914-8DD3-C943-8F5F-22108CD89E17}" srcOrd="0" destOrd="0" presId="urn:microsoft.com/office/officeart/2005/8/layout/hierarchy1"/>
    <dgm:cxn modelId="{F4A0B971-5B7F-DD47-A370-2D1C046AE352}" type="presParOf" srcId="{7197576D-BB8C-B64B-8A80-F9C647DAB597}" destId="{053F8636-F628-9142-8DFC-197B0F009CA9}" srcOrd="1" destOrd="0" presId="urn:microsoft.com/office/officeart/2005/8/layout/hierarchy1"/>
    <dgm:cxn modelId="{351F62A8-2408-B942-BE42-3A9A81FADCA9}" type="presParOf" srcId="{BDF84885-106F-D046-81EB-D664A43CA534}" destId="{0D04A82D-938D-7842-9EB9-E16C4136C12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1BAF3C-112C-CA4A-B49C-4CC4D61756A3}" type="doc">
      <dgm:prSet loTypeId="urn:microsoft.com/office/officeart/2005/8/layout/radial4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F418DF5-E6F9-3E4B-BF43-E64B260EEDCD}">
      <dgm:prSet phldrT="[Text]" custT="1"/>
      <dgm:spPr/>
      <dgm:t>
        <a:bodyPr/>
        <a:lstStyle/>
        <a:p>
          <a:r>
            <a:rPr lang="en-US" sz="4000" dirty="0"/>
            <a:t>Very satisfied </a:t>
          </a:r>
          <a:r>
            <a:rPr lang="en-US" sz="2000" dirty="0"/>
            <a:t>(p&lt;0.001) </a:t>
          </a:r>
        </a:p>
      </dgm:t>
    </dgm:pt>
    <dgm:pt modelId="{8E98A2DD-C036-3445-8946-A76D0BBA936B}" type="parTrans" cxnId="{12EF08DE-5E93-3145-B547-2BA7AD46CB77}">
      <dgm:prSet/>
      <dgm:spPr/>
      <dgm:t>
        <a:bodyPr/>
        <a:lstStyle/>
        <a:p>
          <a:endParaRPr lang="en-US"/>
        </a:p>
      </dgm:t>
    </dgm:pt>
    <dgm:pt modelId="{D2DF0544-D9E5-5243-B757-F0C585E44517}" type="sibTrans" cxnId="{12EF08DE-5E93-3145-B547-2BA7AD46CB77}">
      <dgm:prSet/>
      <dgm:spPr/>
      <dgm:t>
        <a:bodyPr/>
        <a:lstStyle/>
        <a:p>
          <a:endParaRPr lang="en-US"/>
        </a:p>
      </dgm:t>
    </dgm:pt>
    <dgm:pt modelId="{A52AF737-6090-364C-81CA-82C1F7AE0B33}">
      <dgm:prSet phldrT="[Text]"/>
      <dgm:spPr/>
      <dgm:t>
        <a:bodyPr/>
        <a:lstStyle/>
        <a:p>
          <a:r>
            <a:rPr lang="en-US" dirty="0"/>
            <a:t>Lack of questions about self-administration </a:t>
          </a:r>
        </a:p>
      </dgm:t>
    </dgm:pt>
    <dgm:pt modelId="{FFAD9D97-8997-5E4C-8CE0-09E5F2DADA17}" type="parTrans" cxnId="{14722AFD-5DF8-A24E-9086-8CC4C52B186F}">
      <dgm:prSet/>
      <dgm:spPr/>
      <dgm:t>
        <a:bodyPr/>
        <a:lstStyle/>
        <a:p>
          <a:endParaRPr lang="en-US"/>
        </a:p>
      </dgm:t>
    </dgm:pt>
    <dgm:pt modelId="{EA4E6433-67D4-E644-918E-C90C8961007D}" type="sibTrans" cxnId="{14722AFD-5DF8-A24E-9086-8CC4C52B186F}">
      <dgm:prSet/>
      <dgm:spPr/>
      <dgm:t>
        <a:bodyPr/>
        <a:lstStyle/>
        <a:p>
          <a:endParaRPr lang="en-US"/>
        </a:p>
      </dgm:t>
    </dgm:pt>
    <dgm:pt modelId="{E658619D-33FD-594F-AF2A-217EBA6956E0}">
      <dgm:prSet phldrT="[Text]"/>
      <dgm:spPr/>
      <dgm:t>
        <a:bodyPr/>
        <a:lstStyle/>
        <a:p>
          <a:r>
            <a:rPr lang="en-US" dirty="0"/>
            <a:t>Pain control satisfaction</a:t>
          </a:r>
        </a:p>
      </dgm:t>
    </dgm:pt>
    <dgm:pt modelId="{6A6D44E7-7000-C446-9FC0-FD6B90F6FD7A}" type="parTrans" cxnId="{E594E8FE-D640-864F-B141-B1E0A7C13CCF}">
      <dgm:prSet/>
      <dgm:spPr/>
      <dgm:t>
        <a:bodyPr/>
        <a:lstStyle/>
        <a:p>
          <a:endParaRPr lang="en-US"/>
        </a:p>
      </dgm:t>
    </dgm:pt>
    <dgm:pt modelId="{D9450495-419D-9F4A-9A17-DB1A5E4B9C1C}" type="sibTrans" cxnId="{E594E8FE-D640-864F-B141-B1E0A7C13CCF}">
      <dgm:prSet/>
      <dgm:spPr/>
      <dgm:t>
        <a:bodyPr/>
        <a:lstStyle/>
        <a:p>
          <a:endParaRPr lang="en-US"/>
        </a:p>
      </dgm:t>
    </dgm:pt>
    <dgm:pt modelId="{13001499-AF96-154D-963F-A3A798E2DCF5}">
      <dgm:prSet phldrT="[Text]"/>
      <dgm:spPr/>
      <dgm:t>
        <a:bodyPr/>
        <a:lstStyle/>
        <a:p>
          <a:r>
            <a:rPr lang="en-US" dirty="0"/>
            <a:t>Preparedness for viewing pregnancy</a:t>
          </a:r>
        </a:p>
      </dgm:t>
    </dgm:pt>
    <dgm:pt modelId="{CE43EDC3-744E-4045-B7BB-C68FB1AFC5A7}" type="parTrans" cxnId="{4F3C92B4-5125-4040-B708-4CE6BB3A71FC}">
      <dgm:prSet/>
      <dgm:spPr/>
      <dgm:t>
        <a:bodyPr/>
        <a:lstStyle/>
        <a:p>
          <a:endParaRPr lang="en-US"/>
        </a:p>
      </dgm:t>
    </dgm:pt>
    <dgm:pt modelId="{F4B82BAD-7C41-EE46-9235-4BDC2C90F2E9}" type="sibTrans" cxnId="{4F3C92B4-5125-4040-B708-4CE6BB3A71FC}">
      <dgm:prSet/>
      <dgm:spPr/>
      <dgm:t>
        <a:bodyPr/>
        <a:lstStyle/>
        <a:p>
          <a:endParaRPr lang="en-US"/>
        </a:p>
      </dgm:t>
    </dgm:pt>
    <dgm:pt modelId="{8CFE8E2B-410C-FA4E-8401-DEAF4DE56B8A}">
      <dgm:prSet phldrT="[Text]"/>
      <dgm:spPr/>
      <dgm:t>
        <a:bodyPr/>
        <a:lstStyle/>
        <a:p>
          <a:r>
            <a:rPr lang="en-US" dirty="0"/>
            <a:t>No difficulty determining abortion outcome</a:t>
          </a:r>
        </a:p>
      </dgm:t>
    </dgm:pt>
    <dgm:pt modelId="{070FC3E0-D00C-2D40-A939-6A3F67271F70}" type="parTrans" cxnId="{566C524C-68D4-CF40-94F5-4E5D43763881}">
      <dgm:prSet/>
      <dgm:spPr/>
      <dgm:t>
        <a:bodyPr/>
        <a:lstStyle/>
        <a:p>
          <a:endParaRPr lang="en-US"/>
        </a:p>
      </dgm:t>
    </dgm:pt>
    <dgm:pt modelId="{C5206321-BE31-1B4E-A40E-49EF910D0476}" type="sibTrans" cxnId="{566C524C-68D4-CF40-94F5-4E5D43763881}">
      <dgm:prSet/>
      <dgm:spPr/>
      <dgm:t>
        <a:bodyPr/>
        <a:lstStyle/>
        <a:p>
          <a:endParaRPr lang="en-US"/>
        </a:p>
      </dgm:t>
    </dgm:pt>
    <dgm:pt modelId="{024677A4-1148-C449-A650-515638948648}">
      <dgm:prSet phldrT="[Text]" custT="1"/>
      <dgm:spPr/>
      <dgm:t>
        <a:bodyPr/>
        <a:lstStyle/>
        <a:p>
          <a:r>
            <a:rPr lang="en-US" sz="1800" dirty="0"/>
            <a:t>Shorter interval </a:t>
          </a:r>
          <a:r>
            <a:rPr lang="en-US" sz="2000" dirty="0"/>
            <a:t>between</a:t>
          </a:r>
          <a:r>
            <a:rPr lang="en-US" sz="1800" dirty="0"/>
            <a:t> receiving and taking mifepristone</a:t>
          </a:r>
        </a:p>
      </dgm:t>
    </dgm:pt>
    <dgm:pt modelId="{6810D013-EB0C-7C4F-90EF-918F97699685}" type="parTrans" cxnId="{B69E1F6A-A59B-4548-A21C-2EDDBE0490AA}">
      <dgm:prSet/>
      <dgm:spPr/>
      <dgm:t>
        <a:bodyPr/>
        <a:lstStyle/>
        <a:p>
          <a:endParaRPr lang="en-US"/>
        </a:p>
      </dgm:t>
    </dgm:pt>
    <dgm:pt modelId="{839E6BE4-55F4-834E-8DEA-0670DE878D87}" type="sibTrans" cxnId="{B69E1F6A-A59B-4548-A21C-2EDDBE0490AA}">
      <dgm:prSet/>
      <dgm:spPr/>
      <dgm:t>
        <a:bodyPr/>
        <a:lstStyle/>
        <a:p>
          <a:endParaRPr lang="en-US"/>
        </a:p>
      </dgm:t>
    </dgm:pt>
    <dgm:pt modelId="{4247F496-59D2-8742-B22B-E9C2B0B5FDE8}">
      <dgm:prSet phldrT="[Text]" custT="1"/>
      <dgm:spPr/>
      <dgm:t>
        <a:bodyPr/>
        <a:lstStyle/>
        <a:p>
          <a:r>
            <a:rPr lang="en-US" sz="1800" dirty="0"/>
            <a:t>Lack of </a:t>
          </a:r>
          <a:r>
            <a:rPr lang="en-US" sz="2000" dirty="0"/>
            <a:t>ultrasound</a:t>
          </a:r>
        </a:p>
      </dgm:t>
    </dgm:pt>
    <dgm:pt modelId="{CA69BF4B-AC89-CB4F-875B-F77B11D49CE9}" type="parTrans" cxnId="{02850D2E-3C20-0842-BED0-3544357EB52C}">
      <dgm:prSet/>
      <dgm:spPr/>
      <dgm:t>
        <a:bodyPr/>
        <a:lstStyle/>
        <a:p>
          <a:endParaRPr lang="en-US"/>
        </a:p>
      </dgm:t>
    </dgm:pt>
    <dgm:pt modelId="{10B199E7-2EC3-BA44-AA7C-24A30C6DF7F2}" type="sibTrans" cxnId="{02850D2E-3C20-0842-BED0-3544357EB52C}">
      <dgm:prSet/>
      <dgm:spPr/>
      <dgm:t>
        <a:bodyPr/>
        <a:lstStyle/>
        <a:p>
          <a:endParaRPr lang="en-US"/>
        </a:p>
      </dgm:t>
    </dgm:pt>
    <dgm:pt modelId="{4E8E9B3D-EF53-4041-92A6-E470225DD9F9}">
      <dgm:prSet phldrT="[Text]" custT="1"/>
      <dgm:spPr/>
      <dgm:t>
        <a:bodyPr/>
        <a:lstStyle/>
        <a:p>
          <a:r>
            <a:rPr lang="en-US" sz="2000" dirty="0"/>
            <a:t>Parity</a:t>
          </a:r>
        </a:p>
      </dgm:t>
    </dgm:pt>
    <dgm:pt modelId="{AF83114A-8F74-0148-BEB6-DF10C58DA017}" type="parTrans" cxnId="{4D9ABA34-C8E0-FA4C-B6D1-ACB91BD0DC1C}">
      <dgm:prSet/>
      <dgm:spPr/>
      <dgm:t>
        <a:bodyPr/>
        <a:lstStyle/>
        <a:p>
          <a:endParaRPr lang="en-US"/>
        </a:p>
      </dgm:t>
    </dgm:pt>
    <dgm:pt modelId="{E4B7D4C5-A870-CC4D-A4FE-865853F6A557}" type="sibTrans" cxnId="{4D9ABA34-C8E0-FA4C-B6D1-ACB91BD0DC1C}">
      <dgm:prSet/>
      <dgm:spPr/>
      <dgm:t>
        <a:bodyPr/>
        <a:lstStyle/>
        <a:p>
          <a:endParaRPr lang="en-US"/>
        </a:p>
      </dgm:t>
    </dgm:pt>
    <dgm:pt modelId="{F62DB42B-B3DE-9D46-A06D-4147D839A89D}" type="pres">
      <dgm:prSet presAssocID="{FC1BAF3C-112C-CA4A-B49C-4CC4D61756A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1EB4105-7C7E-D640-9795-BE2CB8A1469B}" type="pres">
      <dgm:prSet presAssocID="{5F418DF5-E6F9-3E4B-BF43-E64B260EEDCD}" presName="centerShape" presStyleLbl="node0" presStyleIdx="0" presStyleCnt="1"/>
      <dgm:spPr/>
      <dgm:t>
        <a:bodyPr/>
        <a:lstStyle/>
        <a:p>
          <a:endParaRPr lang="en-US"/>
        </a:p>
      </dgm:t>
    </dgm:pt>
    <dgm:pt modelId="{79E93275-A14A-DB44-BD30-C16972FB02FF}" type="pres">
      <dgm:prSet presAssocID="{AF83114A-8F74-0148-BEB6-DF10C58DA017}" presName="parTrans" presStyleLbl="bgSibTrans2D1" presStyleIdx="0" presStyleCnt="7"/>
      <dgm:spPr/>
      <dgm:t>
        <a:bodyPr/>
        <a:lstStyle/>
        <a:p>
          <a:endParaRPr lang="en-US"/>
        </a:p>
      </dgm:t>
    </dgm:pt>
    <dgm:pt modelId="{3F9B54D1-964F-9C41-8AD2-BAC70C13A0E1}" type="pres">
      <dgm:prSet presAssocID="{4E8E9B3D-EF53-4041-92A6-E470225DD9F9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7C2ABA-AD0B-3949-A6D6-0C61497EB59B}" type="pres">
      <dgm:prSet presAssocID="{CA69BF4B-AC89-CB4F-875B-F77B11D49CE9}" presName="parTrans" presStyleLbl="bgSibTrans2D1" presStyleIdx="1" presStyleCnt="7"/>
      <dgm:spPr/>
      <dgm:t>
        <a:bodyPr/>
        <a:lstStyle/>
        <a:p>
          <a:endParaRPr lang="en-US"/>
        </a:p>
      </dgm:t>
    </dgm:pt>
    <dgm:pt modelId="{65783597-55AB-E645-B019-3F9CC698A51F}" type="pres">
      <dgm:prSet presAssocID="{4247F496-59D2-8742-B22B-E9C2B0B5FDE8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74EC03-13E7-B844-B371-653802458697}" type="pres">
      <dgm:prSet presAssocID="{6810D013-EB0C-7C4F-90EF-918F97699685}" presName="parTrans" presStyleLbl="bgSibTrans2D1" presStyleIdx="2" presStyleCnt="7"/>
      <dgm:spPr/>
      <dgm:t>
        <a:bodyPr/>
        <a:lstStyle/>
        <a:p>
          <a:endParaRPr lang="en-US"/>
        </a:p>
      </dgm:t>
    </dgm:pt>
    <dgm:pt modelId="{43D35CB2-277E-D047-8765-4237D70E5482}" type="pres">
      <dgm:prSet presAssocID="{024677A4-1148-C449-A650-515638948648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2E7855-7174-EE4E-AA27-878AFE7B53B4}" type="pres">
      <dgm:prSet presAssocID="{FFAD9D97-8997-5E4C-8CE0-09E5F2DADA17}" presName="parTrans" presStyleLbl="bgSibTrans2D1" presStyleIdx="3" presStyleCnt="7"/>
      <dgm:spPr/>
      <dgm:t>
        <a:bodyPr/>
        <a:lstStyle/>
        <a:p>
          <a:endParaRPr lang="en-US"/>
        </a:p>
      </dgm:t>
    </dgm:pt>
    <dgm:pt modelId="{8E3A08D1-D70D-FF44-BD9D-496F9E36C224}" type="pres">
      <dgm:prSet presAssocID="{A52AF737-6090-364C-81CA-82C1F7AE0B33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37503D-4332-E24C-BA8A-1CD37F993BDC}" type="pres">
      <dgm:prSet presAssocID="{6A6D44E7-7000-C446-9FC0-FD6B90F6FD7A}" presName="parTrans" presStyleLbl="bgSibTrans2D1" presStyleIdx="4" presStyleCnt="7"/>
      <dgm:spPr/>
      <dgm:t>
        <a:bodyPr/>
        <a:lstStyle/>
        <a:p>
          <a:endParaRPr lang="en-US"/>
        </a:p>
      </dgm:t>
    </dgm:pt>
    <dgm:pt modelId="{DFFF09D5-D81F-DF4F-BFB7-6C8EEE94434C}" type="pres">
      <dgm:prSet presAssocID="{E658619D-33FD-594F-AF2A-217EBA6956E0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1B4FA4-BCE6-2F41-9AE3-61FB91C44EB8}" type="pres">
      <dgm:prSet presAssocID="{CE43EDC3-744E-4045-B7BB-C68FB1AFC5A7}" presName="parTrans" presStyleLbl="bgSibTrans2D1" presStyleIdx="5" presStyleCnt="7"/>
      <dgm:spPr/>
      <dgm:t>
        <a:bodyPr/>
        <a:lstStyle/>
        <a:p>
          <a:endParaRPr lang="en-US"/>
        </a:p>
      </dgm:t>
    </dgm:pt>
    <dgm:pt modelId="{5F4FACB7-A2D5-194C-AB98-DCADAB9E20C7}" type="pres">
      <dgm:prSet presAssocID="{13001499-AF96-154D-963F-A3A798E2DCF5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2725FC-20F1-8C4C-9F13-68FC0384DE40}" type="pres">
      <dgm:prSet presAssocID="{070FC3E0-D00C-2D40-A939-6A3F67271F70}" presName="parTrans" presStyleLbl="bgSibTrans2D1" presStyleIdx="6" presStyleCnt="7"/>
      <dgm:spPr/>
      <dgm:t>
        <a:bodyPr/>
        <a:lstStyle/>
        <a:p>
          <a:endParaRPr lang="en-US"/>
        </a:p>
      </dgm:t>
    </dgm:pt>
    <dgm:pt modelId="{01124DFD-B9FB-D04E-B164-A23731D32B72}" type="pres">
      <dgm:prSet presAssocID="{8CFE8E2B-410C-FA4E-8401-DEAF4DE56B8A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66C524C-68D4-CF40-94F5-4E5D43763881}" srcId="{5F418DF5-E6F9-3E4B-BF43-E64B260EEDCD}" destId="{8CFE8E2B-410C-FA4E-8401-DEAF4DE56B8A}" srcOrd="6" destOrd="0" parTransId="{070FC3E0-D00C-2D40-A939-6A3F67271F70}" sibTransId="{C5206321-BE31-1B4E-A40E-49EF910D0476}"/>
    <dgm:cxn modelId="{5D7ADE0F-DD0F-CF43-98E7-E6A3C5ACFBAC}" type="presOf" srcId="{AF83114A-8F74-0148-BEB6-DF10C58DA017}" destId="{79E93275-A14A-DB44-BD30-C16972FB02FF}" srcOrd="0" destOrd="0" presId="urn:microsoft.com/office/officeart/2005/8/layout/radial4"/>
    <dgm:cxn modelId="{33298351-73FA-B94B-9F11-3B075D4BD00E}" type="presOf" srcId="{CE43EDC3-744E-4045-B7BB-C68FB1AFC5A7}" destId="{221B4FA4-BCE6-2F41-9AE3-61FB91C44EB8}" srcOrd="0" destOrd="0" presId="urn:microsoft.com/office/officeart/2005/8/layout/radial4"/>
    <dgm:cxn modelId="{1DAC7659-DE36-914B-A0A0-4F4C954F0AD0}" type="presOf" srcId="{8CFE8E2B-410C-FA4E-8401-DEAF4DE56B8A}" destId="{01124DFD-B9FB-D04E-B164-A23731D32B72}" srcOrd="0" destOrd="0" presId="urn:microsoft.com/office/officeart/2005/8/layout/radial4"/>
    <dgm:cxn modelId="{49853CB5-ED77-B24C-82F7-9A39DC44F4E2}" type="presOf" srcId="{5F418DF5-E6F9-3E4B-BF43-E64B260EEDCD}" destId="{71EB4105-7C7E-D640-9795-BE2CB8A1469B}" srcOrd="0" destOrd="0" presId="urn:microsoft.com/office/officeart/2005/8/layout/radial4"/>
    <dgm:cxn modelId="{E6FAD39A-4919-2E43-B048-F56F1769F9D8}" type="presOf" srcId="{FFAD9D97-8997-5E4C-8CE0-09E5F2DADA17}" destId="{862E7855-7174-EE4E-AA27-878AFE7B53B4}" srcOrd="0" destOrd="0" presId="urn:microsoft.com/office/officeart/2005/8/layout/radial4"/>
    <dgm:cxn modelId="{4F3C92B4-5125-4040-B708-4CE6BB3A71FC}" srcId="{5F418DF5-E6F9-3E4B-BF43-E64B260EEDCD}" destId="{13001499-AF96-154D-963F-A3A798E2DCF5}" srcOrd="5" destOrd="0" parTransId="{CE43EDC3-744E-4045-B7BB-C68FB1AFC5A7}" sibTransId="{F4B82BAD-7C41-EE46-9235-4BDC2C90F2E9}"/>
    <dgm:cxn modelId="{E594E8FE-D640-864F-B141-B1E0A7C13CCF}" srcId="{5F418DF5-E6F9-3E4B-BF43-E64B260EEDCD}" destId="{E658619D-33FD-594F-AF2A-217EBA6956E0}" srcOrd="4" destOrd="0" parTransId="{6A6D44E7-7000-C446-9FC0-FD6B90F6FD7A}" sibTransId="{D9450495-419D-9F4A-9A17-DB1A5E4B9C1C}"/>
    <dgm:cxn modelId="{F2F9922B-34F0-5144-889C-51E754ECD284}" type="presOf" srcId="{E658619D-33FD-594F-AF2A-217EBA6956E0}" destId="{DFFF09D5-D81F-DF4F-BFB7-6C8EEE94434C}" srcOrd="0" destOrd="0" presId="urn:microsoft.com/office/officeart/2005/8/layout/radial4"/>
    <dgm:cxn modelId="{5A86B381-F987-2F4B-BA47-573DA676D844}" type="presOf" srcId="{13001499-AF96-154D-963F-A3A798E2DCF5}" destId="{5F4FACB7-A2D5-194C-AB98-DCADAB9E20C7}" srcOrd="0" destOrd="0" presId="urn:microsoft.com/office/officeart/2005/8/layout/radial4"/>
    <dgm:cxn modelId="{2DBB0B26-8A69-E845-A5EA-3E43A2D79FCC}" type="presOf" srcId="{4247F496-59D2-8742-B22B-E9C2B0B5FDE8}" destId="{65783597-55AB-E645-B019-3F9CC698A51F}" srcOrd="0" destOrd="0" presId="urn:microsoft.com/office/officeart/2005/8/layout/radial4"/>
    <dgm:cxn modelId="{4F8DDBE0-03B9-2E43-A795-C4BB587D138C}" type="presOf" srcId="{070FC3E0-D00C-2D40-A939-6A3F67271F70}" destId="{442725FC-20F1-8C4C-9F13-68FC0384DE40}" srcOrd="0" destOrd="0" presId="urn:microsoft.com/office/officeart/2005/8/layout/radial4"/>
    <dgm:cxn modelId="{02850D2E-3C20-0842-BED0-3544357EB52C}" srcId="{5F418DF5-E6F9-3E4B-BF43-E64B260EEDCD}" destId="{4247F496-59D2-8742-B22B-E9C2B0B5FDE8}" srcOrd="1" destOrd="0" parTransId="{CA69BF4B-AC89-CB4F-875B-F77B11D49CE9}" sibTransId="{10B199E7-2EC3-BA44-AA7C-24A30C6DF7F2}"/>
    <dgm:cxn modelId="{E14CA806-A8E3-1541-8D88-B279D9B4EB94}" type="presOf" srcId="{6810D013-EB0C-7C4F-90EF-918F97699685}" destId="{A574EC03-13E7-B844-B371-653802458697}" srcOrd="0" destOrd="0" presId="urn:microsoft.com/office/officeart/2005/8/layout/radial4"/>
    <dgm:cxn modelId="{4D9ABA34-C8E0-FA4C-B6D1-ACB91BD0DC1C}" srcId="{5F418DF5-E6F9-3E4B-BF43-E64B260EEDCD}" destId="{4E8E9B3D-EF53-4041-92A6-E470225DD9F9}" srcOrd="0" destOrd="0" parTransId="{AF83114A-8F74-0148-BEB6-DF10C58DA017}" sibTransId="{E4B7D4C5-A870-CC4D-A4FE-865853F6A557}"/>
    <dgm:cxn modelId="{4C417B12-7C7B-7D4D-9E48-1E8CCEFF56F0}" type="presOf" srcId="{FC1BAF3C-112C-CA4A-B49C-4CC4D61756A3}" destId="{F62DB42B-B3DE-9D46-A06D-4147D839A89D}" srcOrd="0" destOrd="0" presId="urn:microsoft.com/office/officeart/2005/8/layout/radial4"/>
    <dgm:cxn modelId="{60C3C6EE-E0B7-0444-8646-49C614CE1043}" type="presOf" srcId="{CA69BF4B-AC89-CB4F-875B-F77B11D49CE9}" destId="{6D7C2ABA-AD0B-3949-A6D6-0C61497EB59B}" srcOrd="0" destOrd="0" presId="urn:microsoft.com/office/officeart/2005/8/layout/radial4"/>
    <dgm:cxn modelId="{12EF08DE-5E93-3145-B547-2BA7AD46CB77}" srcId="{FC1BAF3C-112C-CA4A-B49C-4CC4D61756A3}" destId="{5F418DF5-E6F9-3E4B-BF43-E64B260EEDCD}" srcOrd="0" destOrd="0" parTransId="{8E98A2DD-C036-3445-8946-A76D0BBA936B}" sibTransId="{D2DF0544-D9E5-5243-B757-F0C585E44517}"/>
    <dgm:cxn modelId="{2164D596-9C35-E843-8A8D-8836AA021B9A}" type="presOf" srcId="{A52AF737-6090-364C-81CA-82C1F7AE0B33}" destId="{8E3A08D1-D70D-FF44-BD9D-496F9E36C224}" srcOrd="0" destOrd="0" presId="urn:microsoft.com/office/officeart/2005/8/layout/radial4"/>
    <dgm:cxn modelId="{14722AFD-5DF8-A24E-9086-8CC4C52B186F}" srcId="{5F418DF5-E6F9-3E4B-BF43-E64B260EEDCD}" destId="{A52AF737-6090-364C-81CA-82C1F7AE0B33}" srcOrd="3" destOrd="0" parTransId="{FFAD9D97-8997-5E4C-8CE0-09E5F2DADA17}" sibTransId="{EA4E6433-67D4-E644-918E-C90C8961007D}"/>
    <dgm:cxn modelId="{2EB7D48B-030C-2E4A-8D47-25A22ABCCEA4}" type="presOf" srcId="{6A6D44E7-7000-C446-9FC0-FD6B90F6FD7A}" destId="{CB37503D-4332-E24C-BA8A-1CD37F993BDC}" srcOrd="0" destOrd="0" presId="urn:microsoft.com/office/officeart/2005/8/layout/radial4"/>
    <dgm:cxn modelId="{B69E1F6A-A59B-4548-A21C-2EDDBE0490AA}" srcId="{5F418DF5-E6F9-3E4B-BF43-E64B260EEDCD}" destId="{024677A4-1148-C449-A650-515638948648}" srcOrd="2" destOrd="0" parTransId="{6810D013-EB0C-7C4F-90EF-918F97699685}" sibTransId="{839E6BE4-55F4-834E-8DEA-0670DE878D87}"/>
    <dgm:cxn modelId="{88002802-EC50-0A45-9888-CD51AEF1DEA8}" type="presOf" srcId="{4E8E9B3D-EF53-4041-92A6-E470225DD9F9}" destId="{3F9B54D1-964F-9C41-8AD2-BAC70C13A0E1}" srcOrd="0" destOrd="0" presId="urn:microsoft.com/office/officeart/2005/8/layout/radial4"/>
    <dgm:cxn modelId="{D34A5FCD-6715-B74C-A7D3-90D26F9DEC48}" type="presOf" srcId="{024677A4-1148-C449-A650-515638948648}" destId="{43D35CB2-277E-D047-8765-4237D70E5482}" srcOrd="0" destOrd="0" presId="urn:microsoft.com/office/officeart/2005/8/layout/radial4"/>
    <dgm:cxn modelId="{B85D0F0A-E14E-DA4E-9AF6-4A25B1ACBC9E}" type="presParOf" srcId="{F62DB42B-B3DE-9D46-A06D-4147D839A89D}" destId="{71EB4105-7C7E-D640-9795-BE2CB8A1469B}" srcOrd="0" destOrd="0" presId="urn:microsoft.com/office/officeart/2005/8/layout/radial4"/>
    <dgm:cxn modelId="{D0FFAC70-7915-1B47-A72B-5B09BB49675A}" type="presParOf" srcId="{F62DB42B-B3DE-9D46-A06D-4147D839A89D}" destId="{79E93275-A14A-DB44-BD30-C16972FB02FF}" srcOrd="1" destOrd="0" presId="urn:microsoft.com/office/officeart/2005/8/layout/radial4"/>
    <dgm:cxn modelId="{38B7DA9A-0EF8-924C-8CB7-E100F407F57B}" type="presParOf" srcId="{F62DB42B-B3DE-9D46-A06D-4147D839A89D}" destId="{3F9B54D1-964F-9C41-8AD2-BAC70C13A0E1}" srcOrd="2" destOrd="0" presId="urn:microsoft.com/office/officeart/2005/8/layout/radial4"/>
    <dgm:cxn modelId="{36554E56-A12F-564B-A190-E361E1AC5071}" type="presParOf" srcId="{F62DB42B-B3DE-9D46-A06D-4147D839A89D}" destId="{6D7C2ABA-AD0B-3949-A6D6-0C61497EB59B}" srcOrd="3" destOrd="0" presId="urn:microsoft.com/office/officeart/2005/8/layout/radial4"/>
    <dgm:cxn modelId="{7F13A554-6782-3746-B339-AABE5BFC35C9}" type="presParOf" srcId="{F62DB42B-B3DE-9D46-A06D-4147D839A89D}" destId="{65783597-55AB-E645-B019-3F9CC698A51F}" srcOrd="4" destOrd="0" presId="urn:microsoft.com/office/officeart/2005/8/layout/radial4"/>
    <dgm:cxn modelId="{C4355BBF-3DF9-3342-B25F-A4E0608AE881}" type="presParOf" srcId="{F62DB42B-B3DE-9D46-A06D-4147D839A89D}" destId="{A574EC03-13E7-B844-B371-653802458697}" srcOrd="5" destOrd="0" presId="urn:microsoft.com/office/officeart/2005/8/layout/radial4"/>
    <dgm:cxn modelId="{F21F5545-C893-294D-A80C-6A7C3D78490F}" type="presParOf" srcId="{F62DB42B-B3DE-9D46-A06D-4147D839A89D}" destId="{43D35CB2-277E-D047-8765-4237D70E5482}" srcOrd="6" destOrd="0" presId="urn:microsoft.com/office/officeart/2005/8/layout/radial4"/>
    <dgm:cxn modelId="{6CA0A694-13BA-2A4C-B76F-79D309C0A771}" type="presParOf" srcId="{F62DB42B-B3DE-9D46-A06D-4147D839A89D}" destId="{862E7855-7174-EE4E-AA27-878AFE7B53B4}" srcOrd="7" destOrd="0" presId="urn:microsoft.com/office/officeart/2005/8/layout/radial4"/>
    <dgm:cxn modelId="{AEC8D288-4FCD-AD48-8D5B-6D037A03D4C0}" type="presParOf" srcId="{F62DB42B-B3DE-9D46-A06D-4147D839A89D}" destId="{8E3A08D1-D70D-FF44-BD9D-496F9E36C224}" srcOrd="8" destOrd="0" presId="urn:microsoft.com/office/officeart/2005/8/layout/radial4"/>
    <dgm:cxn modelId="{05273E57-59F9-1745-8D6D-C33F59DCB9C3}" type="presParOf" srcId="{F62DB42B-B3DE-9D46-A06D-4147D839A89D}" destId="{CB37503D-4332-E24C-BA8A-1CD37F993BDC}" srcOrd="9" destOrd="0" presId="urn:microsoft.com/office/officeart/2005/8/layout/radial4"/>
    <dgm:cxn modelId="{7A3B6F00-B94C-ED44-AADA-1D4E0849DB04}" type="presParOf" srcId="{F62DB42B-B3DE-9D46-A06D-4147D839A89D}" destId="{DFFF09D5-D81F-DF4F-BFB7-6C8EEE94434C}" srcOrd="10" destOrd="0" presId="urn:microsoft.com/office/officeart/2005/8/layout/radial4"/>
    <dgm:cxn modelId="{5F7BB9AB-82C8-A840-B11E-94AA709118C1}" type="presParOf" srcId="{F62DB42B-B3DE-9D46-A06D-4147D839A89D}" destId="{221B4FA4-BCE6-2F41-9AE3-61FB91C44EB8}" srcOrd="11" destOrd="0" presId="urn:microsoft.com/office/officeart/2005/8/layout/radial4"/>
    <dgm:cxn modelId="{9178C5F6-F452-B84E-BD41-7D44A49C212D}" type="presParOf" srcId="{F62DB42B-B3DE-9D46-A06D-4147D839A89D}" destId="{5F4FACB7-A2D5-194C-AB98-DCADAB9E20C7}" srcOrd="12" destOrd="0" presId="urn:microsoft.com/office/officeart/2005/8/layout/radial4"/>
    <dgm:cxn modelId="{8F780C48-EDE6-7E4F-8D1D-ACE91A59E3B3}" type="presParOf" srcId="{F62DB42B-B3DE-9D46-A06D-4147D839A89D}" destId="{442725FC-20F1-8C4C-9F13-68FC0384DE40}" srcOrd="13" destOrd="0" presId="urn:microsoft.com/office/officeart/2005/8/layout/radial4"/>
    <dgm:cxn modelId="{6AE1230C-626C-F741-BDB1-D31BC194A6C3}" type="presParOf" srcId="{F62DB42B-B3DE-9D46-A06D-4147D839A89D}" destId="{01124DFD-B9FB-D04E-B164-A23731D32B72}" srcOrd="1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35AA5E-032E-944F-B1C6-63DA1CFB1317}">
      <dsp:nvSpPr>
        <dsp:cNvPr id="0" name=""/>
        <dsp:cNvSpPr/>
      </dsp:nvSpPr>
      <dsp:spPr>
        <a:xfrm>
          <a:off x="4607333" y="7741754"/>
          <a:ext cx="3617876" cy="5739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1114"/>
              </a:lnTo>
              <a:lnTo>
                <a:pt x="3617876" y="391114"/>
              </a:lnTo>
              <a:lnTo>
                <a:pt x="3617876" y="57392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B16374-B362-B445-BF44-10CEF4B9DD38}">
      <dsp:nvSpPr>
        <dsp:cNvPr id="0" name=""/>
        <dsp:cNvSpPr/>
      </dsp:nvSpPr>
      <dsp:spPr>
        <a:xfrm>
          <a:off x="4607333" y="7741754"/>
          <a:ext cx="1205958" cy="5739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1114"/>
              </a:lnTo>
              <a:lnTo>
                <a:pt x="1205958" y="391114"/>
              </a:lnTo>
              <a:lnTo>
                <a:pt x="1205958" y="57392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178A37-C285-B74C-81F4-6E62B4BEE315}">
      <dsp:nvSpPr>
        <dsp:cNvPr id="0" name=""/>
        <dsp:cNvSpPr/>
      </dsp:nvSpPr>
      <dsp:spPr>
        <a:xfrm>
          <a:off x="3401374" y="7741754"/>
          <a:ext cx="1205958" cy="573926"/>
        </a:xfrm>
        <a:custGeom>
          <a:avLst/>
          <a:gdLst/>
          <a:ahLst/>
          <a:cxnLst/>
          <a:rect l="0" t="0" r="0" b="0"/>
          <a:pathLst>
            <a:path>
              <a:moveTo>
                <a:pt x="1205958" y="0"/>
              </a:moveTo>
              <a:lnTo>
                <a:pt x="1205958" y="391114"/>
              </a:lnTo>
              <a:lnTo>
                <a:pt x="0" y="391114"/>
              </a:lnTo>
              <a:lnTo>
                <a:pt x="0" y="57392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E1C80A-C0C5-6547-99C8-5C1D1E4F20A2}">
      <dsp:nvSpPr>
        <dsp:cNvPr id="0" name=""/>
        <dsp:cNvSpPr/>
      </dsp:nvSpPr>
      <dsp:spPr>
        <a:xfrm>
          <a:off x="989457" y="7741754"/>
          <a:ext cx="3617876" cy="573926"/>
        </a:xfrm>
        <a:custGeom>
          <a:avLst/>
          <a:gdLst/>
          <a:ahLst/>
          <a:cxnLst/>
          <a:rect l="0" t="0" r="0" b="0"/>
          <a:pathLst>
            <a:path>
              <a:moveTo>
                <a:pt x="3617876" y="0"/>
              </a:moveTo>
              <a:lnTo>
                <a:pt x="3617876" y="391114"/>
              </a:lnTo>
              <a:lnTo>
                <a:pt x="0" y="391114"/>
              </a:lnTo>
              <a:lnTo>
                <a:pt x="0" y="57392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752412-E3D3-0C4F-90B1-016CBBBE5561}">
      <dsp:nvSpPr>
        <dsp:cNvPr id="0" name=""/>
        <dsp:cNvSpPr/>
      </dsp:nvSpPr>
      <dsp:spPr>
        <a:xfrm>
          <a:off x="4561613" y="5914726"/>
          <a:ext cx="91440" cy="5739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7392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47D833-7467-4943-B113-E14A6367FFDB}">
      <dsp:nvSpPr>
        <dsp:cNvPr id="0" name=""/>
        <dsp:cNvSpPr/>
      </dsp:nvSpPr>
      <dsp:spPr>
        <a:xfrm>
          <a:off x="4561613" y="4087699"/>
          <a:ext cx="91440" cy="5739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7392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CFF529-F585-C740-A185-B2C6E1BFC015}">
      <dsp:nvSpPr>
        <dsp:cNvPr id="0" name=""/>
        <dsp:cNvSpPr/>
      </dsp:nvSpPr>
      <dsp:spPr>
        <a:xfrm>
          <a:off x="3620639" y="2834598"/>
          <a:ext cx="1973386" cy="12531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73C4848-ABD8-3E43-BCA7-84695B56A3E7}">
      <dsp:nvSpPr>
        <dsp:cNvPr id="0" name=""/>
        <dsp:cNvSpPr/>
      </dsp:nvSpPr>
      <dsp:spPr>
        <a:xfrm>
          <a:off x="3839905" y="3042900"/>
          <a:ext cx="1973386" cy="12531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11,924 medication abortions</a:t>
          </a:r>
        </a:p>
      </dsp:txBody>
      <dsp:txXfrm>
        <a:off x="3876607" y="3079602"/>
        <a:ext cx="1899982" cy="1179696"/>
      </dsp:txXfrm>
    </dsp:sp>
    <dsp:sp modelId="{368F6EC6-CB3E-044F-A6ED-BA8B3A68F3CC}">
      <dsp:nvSpPr>
        <dsp:cNvPr id="0" name=""/>
        <dsp:cNvSpPr/>
      </dsp:nvSpPr>
      <dsp:spPr>
        <a:xfrm>
          <a:off x="3620639" y="4661625"/>
          <a:ext cx="1973386" cy="12531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C6DDA01-E194-324C-BF33-21A1FD2A7F88}">
      <dsp:nvSpPr>
        <dsp:cNvPr id="0" name=""/>
        <dsp:cNvSpPr/>
      </dsp:nvSpPr>
      <dsp:spPr>
        <a:xfrm>
          <a:off x="3839905" y="4869927"/>
          <a:ext cx="1973386" cy="12531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7,303 consented to follow-up</a:t>
          </a:r>
        </a:p>
      </dsp:txBody>
      <dsp:txXfrm>
        <a:off x="3876607" y="4906629"/>
        <a:ext cx="1899982" cy="1179696"/>
      </dsp:txXfrm>
    </dsp:sp>
    <dsp:sp modelId="{E748F848-D152-3646-885D-521BB66BF852}">
      <dsp:nvSpPr>
        <dsp:cNvPr id="0" name=""/>
        <dsp:cNvSpPr/>
      </dsp:nvSpPr>
      <dsp:spPr>
        <a:xfrm>
          <a:off x="3620639" y="6488653"/>
          <a:ext cx="1973386" cy="12531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F3E60F4-001C-B64E-BEBB-674C6B3A4ECF}">
      <dsp:nvSpPr>
        <dsp:cNvPr id="0" name=""/>
        <dsp:cNvSpPr/>
      </dsp:nvSpPr>
      <dsp:spPr>
        <a:xfrm>
          <a:off x="3839905" y="6696955"/>
          <a:ext cx="1973386" cy="12531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1,333 respondents</a:t>
          </a:r>
        </a:p>
      </dsp:txBody>
      <dsp:txXfrm>
        <a:off x="3876607" y="6733657"/>
        <a:ext cx="1899982" cy="1179696"/>
      </dsp:txXfrm>
    </dsp:sp>
    <dsp:sp modelId="{F0917AF5-CFA0-7E40-BC68-66638CB43A23}">
      <dsp:nvSpPr>
        <dsp:cNvPr id="0" name=""/>
        <dsp:cNvSpPr/>
      </dsp:nvSpPr>
      <dsp:spPr>
        <a:xfrm>
          <a:off x="2763" y="8315680"/>
          <a:ext cx="1973386" cy="12531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CB2BA69-E2AE-474F-8376-1418DCF61EDF}">
      <dsp:nvSpPr>
        <dsp:cNvPr id="0" name=""/>
        <dsp:cNvSpPr/>
      </dsp:nvSpPr>
      <dsp:spPr>
        <a:xfrm>
          <a:off x="222029" y="8523982"/>
          <a:ext cx="1973386" cy="12531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1028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Pills by post*</a:t>
          </a:r>
        </a:p>
      </dsp:txBody>
      <dsp:txXfrm>
        <a:off x="258731" y="8560684"/>
        <a:ext cx="1899982" cy="1179696"/>
      </dsp:txXfrm>
    </dsp:sp>
    <dsp:sp modelId="{21C4E0C1-422B-8F42-B3F0-8C9100A796B5}">
      <dsp:nvSpPr>
        <dsp:cNvPr id="0" name=""/>
        <dsp:cNvSpPr/>
      </dsp:nvSpPr>
      <dsp:spPr>
        <a:xfrm>
          <a:off x="2414681" y="8315680"/>
          <a:ext cx="1973386" cy="12531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D02350F-9806-9A47-A4AD-7D37C7A798DD}">
      <dsp:nvSpPr>
        <dsp:cNvPr id="0" name=""/>
        <dsp:cNvSpPr/>
      </dsp:nvSpPr>
      <dsp:spPr>
        <a:xfrm>
          <a:off x="2633946" y="8523982"/>
          <a:ext cx="1973386" cy="12531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116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 Collected pills in clinic, took at home* </a:t>
          </a:r>
        </a:p>
      </dsp:txBody>
      <dsp:txXfrm>
        <a:off x="2670648" y="8560684"/>
        <a:ext cx="1899982" cy="1179696"/>
      </dsp:txXfrm>
    </dsp:sp>
    <dsp:sp modelId="{237573C6-1A1C-2F4E-8312-2623654DF81E}">
      <dsp:nvSpPr>
        <dsp:cNvPr id="0" name=""/>
        <dsp:cNvSpPr/>
      </dsp:nvSpPr>
      <dsp:spPr>
        <a:xfrm>
          <a:off x="4826598" y="8315680"/>
          <a:ext cx="1973386" cy="12531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B925F18-646E-224F-B93A-05E987813051}">
      <dsp:nvSpPr>
        <dsp:cNvPr id="0" name=""/>
        <dsp:cNvSpPr/>
      </dsp:nvSpPr>
      <dsp:spPr>
        <a:xfrm>
          <a:off x="5045863" y="8523982"/>
          <a:ext cx="1973386" cy="12531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31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Used first pill in clinic, second pills at home</a:t>
          </a:r>
        </a:p>
      </dsp:txBody>
      <dsp:txXfrm>
        <a:off x="5082565" y="8560684"/>
        <a:ext cx="1899982" cy="1179696"/>
      </dsp:txXfrm>
    </dsp:sp>
    <dsp:sp modelId="{6D904914-8DD3-C943-8F5F-22108CD89E17}">
      <dsp:nvSpPr>
        <dsp:cNvPr id="0" name=""/>
        <dsp:cNvSpPr/>
      </dsp:nvSpPr>
      <dsp:spPr>
        <a:xfrm>
          <a:off x="7238515" y="8315680"/>
          <a:ext cx="1973386" cy="12531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53F8636-F628-9142-8DFC-197B0F009CA9}">
      <dsp:nvSpPr>
        <dsp:cNvPr id="0" name=""/>
        <dsp:cNvSpPr/>
      </dsp:nvSpPr>
      <dsp:spPr>
        <a:xfrm>
          <a:off x="7457781" y="8523982"/>
          <a:ext cx="1973386" cy="12531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4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Took both pills in clinic </a:t>
          </a:r>
        </a:p>
      </dsp:txBody>
      <dsp:txXfrm>
        <a:off x="7494483" y="8560684"/>
        <a:ext cx="1899982" cy="11796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EB4105-7C7E-D640-9795-BE2CB8A1469B}">
      <dsp:nvSpPr>
        <dsp:cNvPr id="0" name=""/>
        <dsp:cNvSpPr/>
      </dsp:nvSpPr>
      <dsp:spPr>
        <a:xfrm>
          <a:off x="3937555" y="3881589"/>
          <a:ext cx="2595044" cy="25950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/>
            <a:t>Very satisfied </a:t>
          </a:r>
          <a:r>
            <a:rPr lang="en-US" sz="2000" kern="1200" dirty="0"/>
            <a:t>(p&lt;0.001) </a:t>
          </a:r>
        </a:p>
      </dsp:txBody>
      <dsp:txXfrm>
        <a:off x="4317590" y="4261624"/>
        <a:ext cx="1834974" cy="1834974"/>
      </dsp:txXfrm>
    </dsp:sp>
    <dsp:sp modelId="{79E93275-A14A-DB44-BD30-C16972FB02FF}">
      <dsp:nvSpPr>
        <dsp:cNvPr id="0" name=""/>
        <dsp:cNvSpPr/>
      </dsp:nvSpPr>
      <dsp:spPr>
        <a:xfrm rot="10800000">
          <a:off x="911117" y="4809317"/>
          <a:ext cx="2859984" cy="73958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9B54D1-964F-9C41-8AD2-BAC70C13A0E1}">
      <dsp:nvSpPr>
        <dsp:cNvPr id="0" name=""/>
        <dsp:cNvSpPr/>
      </dsp:nvSpPr>
      <dsp:spPr>
        <a:xfrm>
          <a:off x="2852" y="4452498"/>
          <a:ext cx="1816531" cy="14532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Parity</a:t>
          </a:r>
        </a:p>
      </dsp:txBody>
      <dsp:txXfrm>
        <a:off x="45415" y="4495061"/>
        <a:ext cx="1731405" cy="1368098"/>
      </dsp:txXfrm>
    </dsp:sp>
    <dsp:sp modelId="{6D7C2ABA-AD0B-3949-A6D6-0C61497EB59B}">
      <dsp:nvSpPr>
        <dsp:cNvPr id="0" name=""/>
        <dsp:cNvSpPr/>
      </dsp:nvSpPr>
      <dsp:spPr>
        <a:xfrm rot="12600000">
          <a:off x="1298835" y="3362333"/>
          <a:ext cx="2859984" cy="73958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783597-55AB-E645-B019-3F9CC698A51F}">
      <dsp:nvSpPr>
        <dsp:cNvPr id="0" name=""/>
        <dsp:cNvSpPr/>
      </dsp:nvSpPr>
      <dsp:spPr>
        <a:xfrm>
          <a:off x="582152" y="2290518"/>
          <a:ext cx="1816531" cy="14532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Lack of </a:t>
          </a:r>
          <a:r>
            <a:rPr lang="en-US" sz="2000" kern="1200" dirty="0"/>
            <a:t>ultrasound</a:t>
          </a:r>
        </a:p>
      </dsp:txBody>
      <dsp:txXfrm>
        <a:off x="624715" y="2333081"/>
        <a:ext cx="1731405" cy="1368098"/>
      </dsp:txXfrm>
    </dsp:sp>
    <dsp:sp modelId="{A574EC03-13E7-B844-B371-653802458697}">
      <dsp:nvSpPr>
        <dsp:cNvPr id="0" name=""/>
        <dsp:cNvSpPr/>
      </dsp:nvSpPr>
      <dsp:spPr>
        <a:xfrm rot="14400000">
          <a:off x="2358101" y="2303067"/>
          <a:ext cx="2859984" cy="73958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D35CB2-277E-D047-8765-4237D70E5482}">
      <dsp:nvSpPr>
        <dsp:cNvPr id="0" name=""/>
        <dsp:cNvSpPr/>
      </dsp:nvSpPr>
      <dsp:spPr>
        <a:xfrm>
          <a:off x="2164832" y="707839"/>
          <a:ext cx="1816531" cy="14532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Shorter interval </a:t>
          </a:r>
          <a:r>
            <a:rPr lang="en-US" sz="2000" kern="1200" dirty="0"/>
            <a:t>between</a:t>
          </a:r>
          <a:r>
            <a:rPr lang="en-US" sz="1800" kern="1200" dirty="0"/>
            <a:t> receiving and taking mifepristone</a:t>
          </a:r>
        </a:p>
      </dsp:txBody>
      <dsp:txXfrm>
        <a:off x="2207395" y="750402"/>
        <a:ext cx="1731405" cy="1368098"/>
      </dsp:txXfrm>
    </dsp:sp>
    <dsp:sp modelId="{862E7855-7174-EE4E-AA27-878AFE7B53B4}">
      <dsp:nvSpPr>
        <dsp:cNvPr id="0" name=""/>
        <dsp:cNvSpPr/>
      </dsp:nvSpPr>
      <dsp:spPr>
        <a:xfrm rot="16200000">
          <a:off x="3805085" y="1915349"/>
          <a:ext cx="2859984" cy="73958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3A08D1-D70D-FF44-BD9D-496F9E36C224}">
      <dsp:nvSpPr>
        <dsp:cNvPr id="0" name=""/>
        <dsp:cNvSpPr/>
      </dsp:nvSpPr>
      <dsp:spPr>
        <a:xfrm>
          <a:off x="4326812" y="128538"/>
          <a:ext cx="1816531" cy="14532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Lack of questions about self-administration </a:t>
          </a:r>
        </a:p>
      </dsp:txBody>
      <dsp:txXfrm>
        <a:off x="4369375" y="171101"/>
        <a:ext cx="1731405" cy="1368098"/>
      </dsp:txXfrm>
    </dsp:sp>
    <dsp:sp modelId="{CB37503D-4332-E24C-BA8A-1CD37F993BDC}">
      <dsp:nvSpPr>
        <dsp:cNvPr id="0" name=""/>
        <dsp:cNvSpPr/>
      </dsp:nvSpPr>
      <dsp:spPr>
        <a:xfrm rot="18000000">
          <a:off x="5252070" y="2303067"/>
          <a:ext cx="2859984" cy="73958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FF09D5-D81F-DF4F-BFB7-6C8EEE94434C}">
      <dsp:nvSpPr>
        <dsp:cNvPr id="0" name=""/>
        <dsp:cNvSpPr/>
      </dsp:nvSpPr>
      <dsp:spPr>
        <a:xfrm>
          <a:off x="6488792" y="707839"/>
          <a:ext cx="1816531" cy="14532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Pain control satisfaction</a:t>
          </a:r>
        </a:p>
      </dsp:txBody>
      <dsp:txXfrm>
        <a:off x="6531355" y="750402"/>
        <a:ext cx="1731405" cy="1368098"/>
      </dsp:txXfrm>
    </dsp:sp>
    <dsp:sp modelId="{221B4FA4-BCE6-2F41-9AE3-61FB91C44EB8}">
      <dsp:nvSpPr>
        <dsp:cNvPr id="0" name=""/>
        <dsp:cNvSpPr/>
      </dsp:nvSpPr>
      <dsp:spPr>
        <a:xfrm rot="19800000">
          <a:off x="6311336" y="3362333"/>
          <a:ext cx="2859984" cy="73958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4FACB7-A2D5-194C-AB98-DCADAB9E20C7}">
      <dsp:nvSpPr>
        <dsp:cNvPr id="0" name=""/>
        <dsp:cNvSpPr/>
      </dsp:nvSpPr>
      <dsp:spPr>
        <a:xfrm>
          <a:off x="8071471" y="2290518"/>
          <a:ext cx="1816531" cy="14532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Preparedness for viewing pregnancy</a:t>
          </a:r>
        </a:p>
      </dsp:txBody>
      <dsp:txXfrm>
        <a:off x="8114034" y="2333081"/>
        <a:ext cx="1731405" cy="1368098"/>
      </dsp:txXfrm>
    </dsp:sp>
    <dsp:sp modelId="{442725FC-20F1-8C4C-9F13-68FC0384DE40}">
      <dsp:nvSpPr>
        <dsp:cNvPr id="0" name=""/>
        <dsp:cNvSpPr/>
      </dsp:nvSpPr>
      <dsp:spPr>
        <a:xfrm>
          <a:off x="6699054" y="4809317"/>
          <a:ext cx="2859984" cy="73958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124DFD-B9FB-D04E-B164-A23731D32B72}">
      <dsp:nvSpPr>
        <dsp:cNvPr id="0" name=""/>
        <dsp:cNvSpPr/>
      </dsp:nvSpPr>
      <dsp:spPr>
        <a:xfrm>
          <a:off x="8650772" y="4452498"/>
          <a:ext cx="1816531" cy="14532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No difficulty determining abortion outcome</a:t>
          </a:r>
        </a:p>
      </dsp:txBody>
      <dsp:txXfrm>
        <a:off x="8693335" y="4495061"/>
        <a:ext cx="1731405" cy="13680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375240-8108-4494-84BE-11370F859F22}" type="datetimeFigureOut">
              <a:rPr lang="en-GB" smtClean="0"/>
              <a:t>10/7/20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52788" y="1793875"/>
            <a:ext cx="3421062" cy="4845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6908800"/>
            <a:ext cx="7942262" cy="56530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636625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13636625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BE7C4-B373-48FA-A395-979067E9C8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702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87417" rtl="0" eaLnBrk="1" latinLnBrk="0" hangingPunct="1">
      <a:defRPr sz="3396" kern="1200">
        <a:solidFill>
          <a:schemeClr val="tx1"/>
        </a:solidFill>
        <a:latin typeface="+mn-lt"/>
        <a:ea typeface="+mn-ea"/>
        <a:cs typeface="+mn-cs"/>
      </a:defRPr>
    </a:lvl1pPr>
    <a:lvl2pPr marL="1293708" algn="l" defTabSz="2587417" rtl="0" eaLnBrk="1" latinLnBrk="0" hangingPunct="1">
      <a:defRPr sz="3396" kern="1200">
        <a:solidFill>
          <a:schemeClr val="tx1"/>
        </a:solidFill>
        <a:latin typeface="+mn-lt"/>
        <a:ea typeface="+mn-ea"/>
        <a:cs typeface="+mn-cs"/>
      </a:defRPr>
    </a:lvl2pPr>
    <a:lvl3pPr marL="2587417" algn="l" defTabSz="2587417" rtl="0" eaLnBrk="1" latinLnBrk="0" hangingPunct="1">
      <a:defRPr sz="3396" kern="1200">
        <a:solidFill>
          <a:schemeClr val="tx1"/>
        </a:solidFill>
        <a:latin typeface="+mn-lt"/>
        <a:ea typeface="+mn-ea"/>
        <a:cs typeface="+mn-cs"/>
      </a:defRPr>
    </a:lvl3pPr>
    <a:lvl4pPr marL="3881125" algn="l" defTabSz="2587417" rtl="0" eaLnBrk="1" latinLnBrk="0" hangingPunct="1">
      <a:defRPr sz="3396" kern="1200">
        <a:solidFill>
          <a:schemeClr val="tx1"/>
        </a:solidFill>
        <a:latin typeface="+mn-lt"/>
        <a:ea typeface="+mn-ea"/>
        <a:cs typeface="+mn-cs"/>
      </a:defRPr>
    </a:lvl4pPr>
    <a:lvl5pPr marL="5174834" algn="l" defTabSz="2587417" rtl="0" eaLnBrk="1" latinLnBrk="0" hangingPunct="1">
      <a:defRPr sz="3396" kern="1200">
        <a:solidFill>
          <a:schemeClr val="tx1"/>
        </a:solidFill>
        <a:latin typeface="+mn-lt"/>
        <a:ea typeface="+mn-ea"/>
        <a:cs typeface="+mn-cs"/>
      </a:defRPr>
    </a:lvl5pPr>
    <a:lvl6pPr marL="6468544" algn="l" defTabSz="2587417" rtl="0" eaLnBrk="1" latinLnBrk="0" hangingPunct="1">
      <a:defRPr sz="3396" kern="1200">
        <a:solidFill>
          <a:schemeClr val="tx1"/>
        </a:solidFill>
        <a:latin typeface="+mn-lt"/>
        <a:ea typeface="+mn-ea"/>
        <a:cs typeface="+mn-cs"/>
      </a:defRPr>
    </a:lvl6pPr>
    <a:lvl7pPr marL="7762252" algn="l" defTabSz="2587417" rtl="0" eaLnBrk="1" latinLnBrk="0" hangingPunct="1">
      <a:defRPr sz="3396" kern="1200">
        <a:solidFill>
          <a:schemeClr val="tx1"/>
        </a:solidFill>
        <a:latin typeface="+mn-lt"/>
        <a:ea typeface="+mn-ea"/>
        <a:cs typeface="+mn-cs"/>
      </a:defRPr>
    </a:lvl7pPr>
    <a:lvl8pPr marL="9055961" algn="l" defTabSz="2587417" rtl="0" eaLnBrk="1" latinLnBrk="0" hangingPunct="1">
      <a:defRPr sz="3396" kern="1200">
        <a:solidFill>
          <a:schemeClr val="tx1"/>
        </a:solidFill>
        <a:latin typeface="+mn-lt"/>
        <a:ea typeface="+mn-ea"/>
        <a:cs typeface="+mn-cs"/>
      </a:defRPr>
    </a:lvl8pPr>
    <a:lvl9pPr marL="10349669" algn="l" defTabSz="2587417" rtl="0" eaLnBrk="1" latinLnBrk="0" hangingPunct="1">
      <a:defRPr sz="339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strike="sngStri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BE7C4-B373-48FA-A395-979067E9C83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4919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EDE514-2170-2944-92D6-6406238D28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72953" y="4954765"/>
            <a:ext cx="16037719" cy="10540259"/>
          </a:xfrm>
        </p:spPr>
        <p:txBody>
          <a:bodyPr anchor="b"/>
          <a:lstStyle>
            <a:lvl1pPr algn="ctr">
              <a:defRPr sz="1052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39AD2-F20B-2549-AA3E-5C23D49B66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4209"/>
            </a:lvl1pPr>
            <a:lvl2pPr marL="801883" indent="0" algn="ctr">
              <a:buNone/>
              <a:defRPr sz="3508"/>
            </a:lvl2pPr>
            <a:lvl3pPr marL="1603766" indent="0" algn="ctr">
              <a:buNone/>
              <a:defRPr sz="3157"/>
            </a:lvl3pPr>
            <a:lvl4pPr marL="2405649" indent="0" algn="ctr">
              <a:buNone/>
              <a:defRPr sz="2806"/>
            </a:lvl4pPr>
            <a:lvl5pPr marL="3207532" indent="0" algn="ctr">
              <a:buNone/>
              <a:defRPr sz="2806"/>
            </a:lvl5pPr>
            <a:lvl6pPr marL="4009415" indent="0" algn="ctr">
              <a:buNone/>
              <a:defRPr sz="2806"/>
            </a:lvl6pPr>
            <a:lvl7pPr marL="4811298" indent="0" algn="ctr">
              <a:buNone/>
              <a:defRPr sz="2806"/>
            </a:lvl7pPr>
            <a:lvl8pPr marL="5613182" indent="0" algn="ctr">
              <a:buNone/>
              <a:defRPr sz="2806"/>
            </a:lvl8pPr>
            <a:lvl9pPr marL="6415065" indent="0" algn="ctr">
              <a:buNone/>
              <a:defRPr sz="2806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F68E46E-0132-834F-B07A-E1603C67E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4E2A67B-C86A-8A4A-ACF9-87E993309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7972229-9BE0-6449-A17D-1D09B2648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43904-D4D0-4825-BA8F-3815289194A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180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6705D6-12CA-5B4F-AA5A-56E0FD8A9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89D2ABB-FB8D-5C47-99A6-08C493B770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644FCE7-D2BE-FD49-8819-A1ECF3C10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B743F4C-1414-EB46-933A-DC3B8A1E9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DAAB56B-1A6A-0649-96F5-678349C55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9411-6BEF-47E6-8C9E-20BB28C8143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063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06E7061-4197-0F4F-A97E-B22A679847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5302657" y="1611875"/>
            <a:ext cx="4610844" cy="25656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E0E3EAC-5D72-A448-B213-15BB751A5E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70124" y="1611875"/>
            <a:ext cx="13565237" cy="256568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3894553-053B-2148-A687-73251F5CC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A2401D4-BAD9-AD40-A037-D27DE2C66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B092897-EFFC-7C4F-8804-52FA6BC57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9C561-A730-43C6-8D46-4E9DF88FF1E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746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8509" y="1213528"/>
            <a:ext cx="19246609" cy="5047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8510" y="7060922"/>
            <a:ext cx="9405563" cy="97756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068510" y="17268018"/>
            <a:ext cx="9405563" cy="97801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half" idx="3"/>
          </p:nvPr>
        </p:nvSpPr>
        <p:spPr>
          <a:xfrm>
            <a:off x="10905067" y="7060921"/>
            <a:ext cx="9410051" cy="199872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068508" y="27569502"/>
            <a:ext cx="4992356" cy="2103444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304465" y="27569502"/>
            <a:ext cx="6774697" cy="2103444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5322762" y="27569502"/>
            <a:ext cx="4992356" cy="2103444"/>
          </a:xfrm>
        </p:spPr>
        <p:txBody>
          <a:bodyPr/>
          <a:lstStyle>
            <a:lvl1pPr>
              <a:defRPr/>
            </a:lvl1pPr>
          </a:lstStyle>
          <a:p>
            <a:fld id="{899607CD-7B83-4EBC-8BA3-2FB73448A7C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106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BC86D08-ED3B-A746-A6D3-176FDEFE1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7D54C80-A99E-5945-8492-D184B0B06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6BF616C-ECC2-7F48-8BB5-AF016F638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70F60E7-5CB8-AC45-95E8-C46DA8F44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EAA5859-9D7F-A640-9655-96AE49B0B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88200-ED8A-4A65-874D-F550B29433A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437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174634B-DDFC-5F47-84D9-3E9E783F2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8987" y="7547783"/>
            <a:ext cx="18443377" cy="12593645"/>
          </a:xfrm>
        </p:spPr>
        <p:txBody>
          <a:bodyPr anchor="b"/>
          <a:lstStyle>
            <a:lvl1pPr>
              <a:defRPr sz="1052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C148490-E2D8-144A-BDC7-64F3468709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58987" y="20260569"/>
            <a:ext cx="18443377" cy="6622701"/>
          </a:xfrm>
        </p:spPr>
        <p:txBody>
          <a:bodyPr/>
          <a:lstStyle>
            <a:lvl1pPr marL="0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1pPr>
            <a:lvl2pPr marL="801883" indent="0">
              <a:buNone/>
              <a:defRPr sz="3508">
                <a:solidFill>
                  <a:schemeClr val="tx1">
                    <a:tint val="75000"/>
                  </a:schemeClr>
                </a:solidFill>
              </a:defRPr>
            </a:lvl2pPr>
            <a:lvl3pPr marL="1603766" indent="0">
              <a:buNone/>
              <a:defRPr sz="3157">
                <a:solidFill>
                  <a:schemeClr val="tx1">
                    <a:tint val="75000"/>
                  </a:schemeClr>
                </a:solidFill>
              </a:defRPr>
            </a:lvl3pPr>
            <a:lvl4pPr marL="2405649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4pPr>
            <a:lvl5pPr marL="3207532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5pPr>
            <a:lvl6pPr marL="4009415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6pPr>
            <a:lvl7pPr marL="4811298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7pPr>
            <a:lvl8pPr marL="5613182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8pPr>
            <a:lvl9pPr marL="6415065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4636C3A-14FA-7F4C-9FB2-F5E66A925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01803E3-6902-524A-BADF-800404C59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67C08E2-E3B3-4F45-AD52-08957826C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7C77-6DBE-4FCE-B518-ECF3A89DF53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555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61E05A-1302-DB4F-97EF-7C49086D1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B8A4A8-507C-5A41-AF7C-ECA6C0B630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F5C6C41-DB26-674F-9326-7409C0ED51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B5C21C9-75E0-EC47-8D12-472C72F07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2DBD078-1A45-5448-B006-4E09D9374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33A038F-CD8C-2F40-BF68-17BBB8462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7CDB7-E75F-452D-AD19-820E602E037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979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0B67A5-81D3-5446-BEE2-853B1224E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2909" y="1611877"/>
            <a:ext cx="18443377" cy="585180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B43C1EA-C343-BD41-B5B7-1094B2964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72910" y="7421634"/>
            <a:ext cx="9046275" cy="3637228"/>
          </a:xfrm>
        </p:spPr>
        <p:txBody>
          <a:bodyPr anchor="b"/>
          <a:lstStyle>
            <a:lvl1pPr marL="0" indent="0">
              <a:buNone/>
              <a:defRPr sz="4209" b="1"/>
            </a:lvl1pPr>
            <a:lvl2pPr marL="801883" indent="0">
              <a:buNone/>
              <a:defRPr sz="3508" b="1"/>
            </a:lvl2pPr>
            <a:lvl3pPr marL="1603766" indent="0">
              <a:buNone/>
              <a:defRPr sz="3157" b="1"/>
            </a:lvl3pPr>
            <a:lvl4pPr marL="2405649" indent="0">
              <a:buNone/>
              <a:defRPr sz="2806" b="1"/>
            </a:lvl4pPr>
            <a:lvl5pPr marL="3207532" indent="0">
              <a:buNone/>
              <a:defRPr sz="2806" b="1"/>
            </a:lvl5pPr>
            <a:lvl6pPr marL="4009415" indent="0">
              <a:buNone/>
              <a:defRPr sz="2806" b="1"/>
            </a:lvl6pPr>
            <a:lvl7pPr marL="4811298" indent="0">
              <a:buNone/>
              <a:defRPr sz="2806" b="1"/>
            </a:lvl7pPr>
            <a:lvl8pPr marL="5613182" indent="0">
              <a:buNone/>
              <a:defRPr sz="2806" b="1"/>
            </a:lvl8pPr>
            <a:lvl9pPr marL="6415065" indent="0">
              <a:buNone/>
              <a:defRPr sz="280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51E613B-A675-DD49-972F-B2DB734417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72910" y="11058863"/>
            <a:ext cx="9046275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BF831AC-CE4A-444E-9DF7-DF381FC4EC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0825460" y="7421634"/>
            <a:ext cx="9090826" cy="3637228"/>
          </a:xfrm>
        </p:spPr>
        <p:txBody>
          <a:bodyPr anchor="b"/>
          <a:lstStyle>
            <a:lvl1pPr marL="0" indent="0">
              <a:buNone/>
              <a:defRPr sz="4209" b="1"/>
            </a:lvl1pPr>
            <a:lvl2pPr marL="801883" indent="0">
              <a:buNone/>
              <a:defRPr sz="3508" b="1"/>
            </a:lvl2pPr>
            <a:lvl3pPr marL="1603766" indent="0">
              <a:buNone/>
              <a:defRPr sz="3157" b="1"/>
            </a:lvl3pPr>
            <a:lvl4pPr marL="2405649" indent="0">
              <a:buNone/>
              <a:defRPr sz="2806" b="1"/>
            </a:lvl4pPr>
            <a:lvl5pPr marL="3207532" indent="0">
              <a:buNone/>
              <a:defRPr sz="2806" b="1"/>
            </a:lvl5pPr>
            <a:lvl6pPr marL="4009415" indent="0">
              <a:buNone/>
              <a:defRPr sz="2806" b="1"/>
            </a:lvl6pPr>
            <a:lvl7pPr marL="4811298" indent="0">
              <a:buNone/>
              <a:defRPr sz="2806" b="1"/>
            </a:lvl7pPr>
            <a:lvl8pPr marL="5613182" indent="0">
              <a:buNone/>
              <a:defRPr sz="2806" b="1"/>
            </a:lvl8pPr>
            <a:lvl9pPr marL="6415065" indent="0">
              <a:buNone/>
              <a:defRPr sz="280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0EA80BF-66A5-1949-9234-47EB74279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0825460" y="11058863"/>
            <a:ext cx="9090826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4DDE197-8118-0E42-8303-F364A4E4B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F640FB6-54E0-0E4E-843A-7F6BD09FF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BD9CE18-5DEC-064B-A7F5-9C9896D03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140A7-DDF9-4473-8A41-9B22A7ACEB3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0922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092F21-B3AB-8A42-8C88-B802F0821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6061B84-D479-6E4E-A185-424CEF1BE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07320F1-6781-9A45-9BA2-6FE993217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D957D04-686D-E645-9378-9D9151D5B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3AD7-EF18-420C-8E5A-60E9B9757B3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498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740BB8A-A630-9B4E-AD42-FDCD78BF8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23B437D-4E09-764E-A86B-EBA8FB377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D5401EB-CB8D-0A42-B34A-10D92330C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23A3B-001D-4F9C-B84C-1F244C48D69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749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0D4615-5B29-4B4D-A3CD-24ADCBBF1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2910" y="2018348"/>
            <a:ext cx="6896775" cy="7064216"/>
          </a:xfrm>
        </p:spPr>
        <p:txBody>
          <a:bodyPr anchor="b"/>
          <a:lstStyle>
            <a:lvl1pPr>
              <a:defRPr sz="561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58662FD-E7AA-C24D-8A3E-3B1693874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0826" y="4359072"/>
            <a:ext cx="10825460" cy="21515024"/>
          </a:xfrm>
        </p:spPr>
        <p:txBody>
          <a:bodyPr/>
          <a:lstStyle>
            <a:lvl1pPr>
              <a:defRPr sz="5612"/>
            </a:lvl1pPr>
            <a:lvl2pPr>
              <a:defRPr sz="4911"/>
            </a:lvl2pPr>
            <a:lvl3pPr>
              <a:defRPr sz="4209"/>
            </a:lvl3pPr>
            <a:lvl4pPr>
              <a:defRPr sz="3508"/>
            </a:lvl4pPr>
            <a:lvl5pPr>
              <a:defRPr sz="3508"/>
            </a:lvl5pPr>
            <a:lvl6pPr>
              <a:defRPr sz="3508"/>
            </a:lvl6pPr>
            <a:lvl7pPr>
              <a:defRPr sz="3508"/>
            </a:lvl7pPr>
            <a:lvl8pPr>
              <a:defRPr sz="3508"/>
            </a:lvl8pPr>
            <a:lvl9pPr>
              <a:defRPr sz="350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9C03809-800C-164C-8A92-21C1DACD28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72910" y="9082564"/>
            <a:ext cx="6896775" cy="16826573"/>
          </a:xfrm>
        </p:spPr>
        <p:txBody>
          <a:bodyPr/>
          <a:lstStyle>
            <a:lvl1pPr marL="0" indent="0">
              <a:buNone/>
              <a:defRPr sz="2806"/>
            </a:lvl1pPr>
            <a:lvl2pPr marL="801883" indent="0">
              <a:buNone/>
              <a:defRPr sz="2455"/>
            </a:lvl2pPr>
            <a:lvl3pPr marL="1603766" indent="0">
              <a:buNone/>
              <a:defRPr sz="2105"/>
            </a:lvl3pPr>
            <a:lvl4pPr marL="2405649" indent="0">
              <a:buNone/>
              <a:defRPr sz="1754"/>
            </a:lvl4pPr>
            <a:lvl5pPr marL="3207532" indent="0">
              <a:buNone/>
              <a:defRPr sz="1754"/>
            </a:lvl5pPr>
            <a:lvl6pPr marL="4009415" indent="0">
              <a:buNone/>
              <a:defRPr sz="1754"/>
            </a:lvl6pPr>
            <a:lvl7pPr marL="4811298" indent="0">
              <a:buNone/>
              <a:defRPr sz="1754"/>
            </a:lvl7pPr>
            <a:lvl8pPr marL="5613182" indent="0">
              <a:buNone/>
              <a:defRPr sz="1754"/>
            </a:lvl8pPr>
            <a:lvl9pPr marL="6415065" indent="0">
              <a:buNone/>
              <a:defRPr sz="17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8E28A3D-7C34-2842-A3B6-8F59342C0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6958C13-DC71-0241-96F7-D868F2373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78A3E11-DEFA-0E44-B4F4-713BF55D5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822CA-D44A-4B7C-B158-2D8757E0B1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009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9700BA-BF45-DE48-814D-389D6F399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2910" y="2018348"/>
            <a:ext cx="6896775" cy="7064216"/>
          </a:xfrm>
        </p:spPr>
        <p:txBody>
          <a:bodyPr anchor="b"/>
          <a:lstStyle>
            <a:lvl1pPr>
              <a:defRPr sz="561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D738753-8A00-2C48-863C-77F9437D22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9090826" y="4359072"/>
            <a:ext cx="10825460" cy="21515024"/>
          </a:xfrm>
        </p:spPr>
        <p:txBody>
          <a:bodyPr/>
          <a:lstStyle>
            <a:lvl1pPr marL="0" indent="0">
              <a:buNone/>
              <a:defRPr sz="5612"/>
            </a:lvl1pPr>
            <a:lvl2pPr marL="801883" indent="0">
              <a:buNone/>
              <a:defRPr sz="4911"/>
            </a:lvl2pPr>
            <a:lvl3pPr marL="1603766" indent="0">
              <a:buNone/>
              <a:defRPr sz="4209"/>
            </a:lvl3pPr>
            <a:lvl4pPr marL="2405649" indent="0">
              <a:buNone/>
              <a:defRPr sz="3508"/>
            </a:lvl4pPr>
            <a:lvl5pPr marL="3207532" indent="0">
              <a:buNone/>
              <a:defRPr sz="3508"/>
            </a:lvl5pPr>
            <a:lvl6pPr marL="4009415" indent="0">
              <a:buNone/>
              <a:defRPr sz="3508"/>
            </a:lvl6pPr>
            <a:lvl7pPr marL="4811298" indent="0">
              <a:buNone/>
              <a:defRPr sz="3508"/>
            </a:lvl7pPr>
            <a:lvl8pPr marL="5613182" indent="0">
              <a:buNone/>
              <a:defRPr sz="3508"/>
            </a:lvl8pPr>
            <a:lvl9pPr marL="6415065" indent="0">
              <a:buNone/>
              <a:defRPr sz="3508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7891F0D-2EBA-DA45-BA4F-9738562497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72910" y="9082564"/>
            <a:ext cx="6896775" cy="16826573"/>
          </a:xfrm>
        </p:spPr>
        <p:txBody>
          <a:bodyPr/>
          <a:lstStyle>
            <a:lvl1pPr marL="0" indent="0">
              <a:buNone/>
              <a:defRPr sz="2806"/>
            </a:lvl1pPr>
            <a:lvl2pPr marL="801883" indent="0">
              <a:buNone/>
              <a:defRPr sz="2455"/>
            </a:lvl2pPr>
            <a:lvl3pPr marL="1603766" indent="0">
              <a:buNone/>
              <a:defRPr sz="2105"/>
            </a:lvl3pPr>
            <a:lvl4pPr marL="2405649" indent="0">
              <a:buNone/>
              <a:defRPr sz="1754"/>
            </a:lvl4pPr>
            <a:lvl5pPr marL="3207532" indent="0">
              <a:buNone/>
              <a:defRPr sz="1754"/>
            </a:lvl5pPr>
            <a:lvl6pPr marL="4009415" indent="0">
              <a:buNone/>
              <a:defRPr sz="1754"/>
            </a:lvl6pPr>
            <a:lvl7pPr marL="4811298" indent="0">
              <a:buNone/>
              <a:defRPr sz="1754"/>
            </a:lvl7pPr>
            <a:lvl8pPr marL="5613182" indent="0">
              <a:buNone/>
              <a:defRPr sz="1754"/>
            </a:lvl8pPr>
            <a:lvl9pPr marL="6415065" indent="0">
              <a:buNone/>
              <a:defRPr sz="17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54387F5-11EF-6245-99E5-00F542F8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5EA2E0E-A7E5-A547-879B-540E3C357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6E1A091-F131-3B40-A302-E3772E2EF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9501C-6794-4CFD-B692-68C6A5A1EB1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256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5E0D38B-3474-6443-983F-728299072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0124" y="1611877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3D9A579-4A99-1A4C-93D9-8F46CFEC4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17D5662-9E7E-3944-B82F-00C836F973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70124" y="28060639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A9379DB-07D1-C14E-B8ED-BF81AB6F32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83326" y="28060639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D1E90B3-CBA1-BB46-88D5-F23E394956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102185" y="28060639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5061C-ECFA-4DCD-9C08-7AEB89D6BDA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5790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1603766" rtl="0" eaLnBrk="1" latinLnBrk="0" hangingPunct="1">
        <a:lnSpc>
          <a:spcPct val="90000"/>
        </a:lnSpc>
        <a:spcBef>
          <a:spcPct val="0"/>
        </a:spcBef>
        <a:buNone/>
        <a:defRPr sz="77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0942" indent="-400942" algn="l" defTabSz="1603766" rtl="0" eaLnBrk="1" latinLnBrk="0" hangingPunct="1">
        <a:lnSpc>
          <a:spcPct val="90000"/>
        </a:lnSpc>
        <a:spcBef>
          <a:spcPts val="1754"/>
        </a:spcBef>
        <a:buFont typeface="Arial" panose="020B0604020202020204" pitchFamily="34" charset="0"/>
        <a:buChar char="•"/>
        <a:defRPr sz="4911" kern="1200">
          <a:solidFill>
            <a:schemeClr val="tx1"/>
          </a:solidFill>
          <a:latin typeface="+mn-lt"/>
          <a:ea typeface="+mn-ea"/>
          <a:cs typeface="+mn-cs"/>
        </a:defRPr>
      </a:lvl1pPr>
      <a:lvl2pPr marL="1202825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004708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508" kern="1200">
          <a:solidFill>
            <a:schemeClr val="tx1"/>
          </a:solidFill>
          <a:latin typeface="+mn-lt"/>
          <a:ea typeface="+mn-ea"/>
          <a:cs typeface="+mn-cs"/>
        </a:defRPr>
      </a:lvl3pPr>
      <a:lvl4pPr marL="2806591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4pPr>
      <a:lvl5pPr marL="3608474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5pPr>
      <a:lvl6pPr marL="4410357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6pPr>
      <a:lvl7pPr marL="5212240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7pPr>
      <a:lvl8pPr marL="6014123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8pPr>
      <a:lvl9pPr marL="6816006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1pPr>
      <a:lvl2pPr marL="801883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2pPr>
      <a:lvl3pPr marL="1603766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3pPr>
      <a:lvl4pPr marL="2405649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4pPr>
      <a:lvl5pPr marL="3207532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5pPr>
      <a:lvl6pPr marL="4009415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6pPr>
      <a:lvl7pPr marL="4811298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7pPr>
      <a:lvl8pPr marL="5613182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8pPr>
      <a:lvl9pPr marL="6415065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microsoft.com/office/2007/relationships/diagramDrawing" Target="../diagrams/drawing1.xml"/><Relationship Id="rId20" Type="http://schemas.openxmlformats.org/officeDocument/2006/relationships/diagramQuickStyle" Target="../diagrams/quickStyle2.xml"/><Relationship Id="rId21" Type="http://schemas.openxmlformats.org/officeDocument/2006/relationships/diagramColors" Target="../diagrams/colors2.xml"/><Relationship Id="rId22" Type="http://schemas.microsoft.com/office/2007/relationships/diagramDrawing" Target="../diagrams/drawing2.xml"/><Relationship Id="rId10" Type="http://schemas.openxmlformats.org/officeDocument/2006/relationships/hyperlink" Target="http://www.cla.co.uk/" TargetMode="External"/><Relationship Id="rId11" Type="http://schemas.openxmlformats.org/officeDocument/2006/relationships/hyperlink" Target="http://www.who.int/reproductivehealth" TargetMode="External"/><Relationship Id="rId12" Type="http://schemas.openxmlformats.org/officeDocument/2006/relationships/hyperlink" Target="https://pubmed.ncbi.nlm.nih.gov/28917139/" TargetMode="External"/><Relationship Id="rId13" Type="http://schemas.openxmlformats.org/officeDocument/2006/relationships/hyperlink" Target="http://journals.lww.com/00006250-201108000-00014" TargetMode="External"/><Relationship Id="rId14" Type="http://schemas.openxmlformats.org/officeDocument/2006/relationships/hyperlink" Target="https://pubmed.ncbi.nlm.nih.gov/28885427/" TargetMode="External"/><Relationship Id="rId15" Type="http://schemas.openxmlformats.org/officeDocument/2006/relationships/hyperlink" Target="https://pubmed.ncbi.nlm.nih.gov/30869829/" TargetMode="External"/><Relationship Id="rId16" Type="http://schemas.openxmlformats.org/officeDocument/2006/relationships/chart" Target="../charts/chart1.xml"/><Relationship Id="rId17" Type="http://schemas.openxmlformats.org/officeDocument/2006/relationships/chart" Target="../charts/chart2.xml"/><Relationship Id="rId18" Type="http://schemas.openxmlformats.org/officeDocument/2006/relationships/diagramData" Target="../diagrams/data2.xml"/><Relationship Id="rId19" Type="http://schemas.openxmlformats.org/officeDocument/2006/relationships/diagramLayout" Target="../diagrams/layout2.xml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diagramData" Target="../diagrams/data1.xml"/><Relationship Id="rId6" Type="http://schemas.openxmlformats.org/officeDocument/2006/relationships/diagramLayout" Target="../diagrams/layout1.xml"/><Relationship Id="rId7" Type="http://schemas.openxmlformats.org/officeDocument/2006/relationships/diagramQuickStyle" Target="../diagrams/quickStyle1.xml"/><Relationship Id="rId8" Type="http://schemas.openxmlformats.org/officeDocument/2006/relationships/diagramColors" Target="../diagrams/colors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E60B8B24-9955-4E1D-8269-305364221996}"/>
              </a:ext>
            </a:extLst>
          </p:cNvPr>
          <p:cNvSpPr/>
          <p:nvPr/>
        </p:nvSpPr>
        <p:spPr bwMode="auto">
          <a:xfrm>
            <a:off x="526787" y="5227410"/>
            <a:ext cx="6362891" cy="589492"/>
          </a:xfrm>
          <a:prstGeom prst="rect">
            <a:avLst/>
          </a:prstGeom>
          <a:solidFill>
            <a:srgbClr val="4E958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258597" tIns="129299" rIns="258597" bIns="12929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2949606"/>
            <a:endParaRPr lang="en-GB" sz="4002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-71295" y="-8512"/>
            <a:ext cx="21583490" cy="32539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4E9585"/>
            </a:solidFill>
            <a:miter lim="800000"/>
            <a:headEnd/>
            <a:tailEnd/>
          </a:ln>
          <a:effectLst/>
        </p:spPr>
        <p:txBody>
          <a:bodyPr wrap="none" lIns="509156" rIns="559954" anchor="ctr"/>
          <a:lstStyle/>
          <a:p>
            <a:r>
              <a:rPr lang="en-GB" sz="4000" b="1" dirty="0">
                <a:solidFill>
                  <a:schemeClr val="bg1"/>
                </a:solidFill>
              </a:rPr>
              <a:t>Client evaluation of home-use mifepristone and misoprostol at the </a:t>
            </a:r>
          </a:p>
          <a:p>
            <a:r>
              <a:rPr lang="en-GB" sz="4000" b="1" dirty="0">
                <a:solidFill>
                  <a:schemeClr val="bg1"/>
                </a:solidFill>
              </a:rPr>
              <a:t>British Pregnancy Advisory Service during the COVID-19 pandemic</a:t>
            </a:r>
            <a:endParaRPr lang="en-US" sz="4000" b="1" dirty="0">
              <a:solidFill>
                <a:schemeClr val="bg1"/>
              </a:solidFill>
            </a:endParaRPr>
          </a:p>
          <a:p>
            <a:pPr defTabSz="2949606">
              <a:spcAft>
                <a:spcPct val="20000"/>
              </a:spcAft>
            </a:pPr>
            <a:r>
              <a:rPr lang="en-GB" sz="3394" dirty="0">
                <a:solidFill>
                  <a:schemeClr val="bg1"/>
                </a:solidFill>
              </a:rPr>
              <a:t>Marielle E. Meurice</a:t>
            </a:r>
            <a:r>
              <a:rPr lang="en-GB" sz="3394" baseline="30000" dirty="0">
                <a:solidFill>
                  <a:schemeClr val="bg1"/>
                </a:solidFill>
              </a:rPr>
              <a:t>1</a:t>
            </a:r>
            <a:r>
              <a:rPr lang="en-GB" sz="3394" dirty="0">
                <a:solidFill>
                  <a:schemeClr val="bg1"/>
                </a:solidFill>
              </a:rPr>
              <a:t>, Katherine Whitehouse</a:t>
            </a:r>
            <a:r>
              <a:rPr lang="en-GB" sz="3394" baseline="30000" dirty="0">
                <a:solidFill>
                  <a:schemeClr val="bg1"/>
                </a:solidFill>
              </a:rPr>
              <a:t>2</a:t>
            </a:r>
            <a:r>
              <a:rPr lang="en-GB" sz="3394" dirty="0">
                <a:solidFill>
                  <a:schemeClr val="bg1"/>
                </a:solidFill>
              </a:rPr>
              <a:t>, Rebecca Blaylock</a:t>
            </a:r>
            <a:r>
              <a:rPr lang="en-GB" sz="3394" baseline="30000" dirty="0">
                <a:solidFill>
                  <a:schemeClr val="bg1"/>
                </a:solidFill>
              </a:rPr>
              <a:t>2</a:t>
            </a:r>
            <a:r>
              <a:rPr lang="en-GB" sz="3394" dirty="0">
                <a:solidFill>
                  <a:schemeClr val="bg1"/>
                </a:solidFill>
              </a:rPr>
              <a:t>, Jenny Chang</a:t>
            </a:r>
            <a:r>
              <a:rPr lang="en-GB" sz="3394" baseline="30000" dirty="0">
                <a:solidFill>
                  <a:schemeClr val="bg1"/>
                </a:solidFill>
              </a:rPr>
              <a:t>3</a:t>
            </a:r>
            <a:r>
              <a:rPr lang="en-GB" sz="3394" dirty="0">
                <a:solidFill>
                  <a:schemeClr val="bg1"/>
                </a:solidFill>
              </a:rPr>
              <a:t>, Patricia A. Lohr</a:t>
            </a:r>
            <a:r>
              <a:rPr lang="en-GB" sz="3394" baseline="30000" dirty="0">
                <a:solidFill>
                  <a:schemeClr val="bg1"/>
                </a:solidFill>
              </a:rPr>
              <a:t>2</a:t>
            </a:r>
          </a:p>
          <a:p>
            <a:pPr defTabSz="2949606">
              <a:spcAft>
                <a:spcPct val="20000"/>
              </a:spcAft>
            </a:pPr>
            <a:r>
              <a:rPr lang="en-GB" sz="1980" b="1" dirty="0">
                <a:solidFill>
                  <a:schemeClr val="bg1"/>
                </a:solidFill>
              </a:rPr>
              <a:t>1.  University of California, Irvine, Department of OB/GYN </a:t>
            </a:r>
          </a:p>
          <a:p>
            <a:pPr defTabSz="2949606">
              <a:spcAft>
                <a:spcPct val="20000"/>
              </a:spcAft>
            </a:pPr>
            <a:r>
              <a:rPr lang="en-GB" sz="1980" b="1" dirty="0">
                <a:solidFill>
                  <a:schemeClr val="bg1"/>
                </a:solidFill>
              </a:rPr>
              <a:t>2. Centre for Reproductive Research and Communication, British Pregnancy Advisory Service</a:t>
            </a:r>
          </a:p>
          <a:p>
            <a:pPr defTabSz="2949606">
              <a:spcAft>
                <a:spcPct val="20000"/>
              </a:spcAft>
            </a:pPr>
            <a:r>
              <a:rPr lang="en-GB" sz="1980" b="1" dirty="0">
                <a:solidFill>
                  <a:schemeClr val="bg1"/>
                </a:solidFill>
              </a:rPr>
              <a:t>3. University of California, Irvine, Department of Medicine </a:t>
            </a:r>
          </a:p>
          <a:p>
            <a:pPr defTabSz="2949606">
              <a:spcAft>
                <a:spcPct val="20000"/>
              </a:spcAft>
            </a:pPr>
            <a:r>
              <a:rPr lang="en-GB" sz="1980" b="1" dirty="0" err="1">
                <a:solidFill>
                  <a:schemeClr val="bg1"/>
                </a:solidFill>
              </a:rPr>
              <a:t>mmeurice@hs.uci.edu</a:t>
            </a:r>
            <a:r>
              <a:rPr lang="en-GB" sz="198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229663" y="4927509"/>
            <a:ext cx="8915131" cy="1640333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defTabSz="2949606">
              <a:spcAft>
                <a:spcPct val="15000"/>
              </a:spcAft>
            </a:pPr>
            <a:r>
              <a:rPr lang="en-GB" sz="3000" b="1" dirty="0"/>
              <a:t>Background</a:t>
            </a:r>
          </a:p>
          <a:p>
            <a:pPr marL="457200" indent="-457200" algn="just" defTabSz="2949606"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GB" sz="2800" dirty="0"/>
              <a:t>23 March 2020 UK government enforced nationwide ‘lockdown’, necessitating a transition to telemedicine </a:t>
            </a:r>
          </a:p>
          <a:p>
            <a:pPr marL="457200" indent="-457200" algn="just" defTabSz="2949606"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GB" sz="2800" dirty="0"/>
              <a:t>UK Coronavirus Act of 2020 approved home-use of mifepristone up to 9 weeks 6 days of </a:t>
            </a:r>
            <a:r>
              <a:rPr lang="en-GB" sz="2800" dirty="0" err="1"/>
              <a:t>gestation,</a:t>
            </a:r>
            <a:r>
              <a:rPr lang="en-GB" sz="2800" baseline="30000" dirty="0" err="1"/>
              <a:t>a</a:t>
            </a:r>
            <a:r>
              <a:rPr lang="en-GB" sz="2800" dirty="0"/>
              <a:t> previously shown to be acceptable and </a:t>
            </a:r>
            <a:r>
              <a:rPr lang="en-GB" sz="2800" dirty="0" err="1"/>
              <a:t>safe</a:t>
            </a:r>
            <a:r>
              <a:rPr lang="en-GB" sz="2800" baseline="30000" dirty="0" err="1"/>
              <a:t>b</a:t>
            </a:r>
            <a:endParaRPr lang="en-GB" sz="2800" dirty="0"/>
          </a:p>
          <a:p>
            <a:pPr marL="457200" indent="-457200" algn="just" defTabSz="2949606"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GB" sz="2800" dirty="0"/>
              <a:t>British Pregnancy Advisory Service (BPAS), the nation’s largest abortion provider, transformed to mainly telemedicine: phone consultation, ultrasound only when indicated, medicines by post or clinic collection </a:t>
            </a:r>
          </a:p>
          <a:p>
            <a:pPr marL="457200" indent="-457200" algn="just" defTabSz="2949606"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GB" sz="2800" dirty="0"/>
              <a:t>Removal of routine ultrasound was significant change in service model at BPAS, but is supported by RCOG and </a:t>
            </a:r>
            <a:r>
              <a:rPr lang="en-GB" sz="2800" dirty="0" err="1"/>
              <a:t>WHO</a:t>
            </a:r>
            <a:r>
              <a:rPr lang="en-GB" sz="2800" baseline="30000" dirty="0" err="1"/>
              <a:t>c,d</a:t>
            </a:r>
            <a:r>
              <a:rPr lang="en-GB" sz="2800" dirty="0"/>
              <a:t> </a:t>
            </a:r>
          </a:p>
          <a:p>
            <a:pPr marL="457200" indent="-457200" algn="just" defTabSz="2949606"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GB" sz="2800" dirty="0"/>
              <a:t>Telemedical abortion can maximise efficiency, accessibility, acceptability, and cost effectiveness without evidence reduced </a:t>
            </a:r>
            <a:r>
              <a:rPr lang="en-GB" sz="2800" dirty="0" err="1"/>
              <a:t>safety</a:t>
            </a:r>
            <a:r>
              <a:rPr lang="en-GB" sz="2800" baseline="30000" dirty="0" err="1"/>
              <a:t>e</a:t>
            </a:r>
            <a:r>
              <a:rPr lang="en-GB" sz="2800" baseline="30000" dirty="0"/>
              <a:t>-j</a:t>
            </a:r>
          </a:p>
          <a:p>
            <a:pPr marL="457200" indent="-457200" algn="just" defTabSz="2949606"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en-GB" sz="2800" baseline="30000" dirty="0"/>
          </a:p>
          <a:p>
            <a:pPr algn="ctr" defTabSz="2949606">
              <a:spcAft>
                <a:spcPct val="30000"/>
              </a:spcAft>
            </a:pPr>
            <a:r>
              <a:rPr lang="en-GB" sz="3000" b="1" dirty="0"/>
              <a:t>Objective </a:t>
            </a:r>
            <a:endParaRPr lang="en-GB" sz="3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800" dirty="0"/>
              <a:t>Assess client acceptability and contact to a healthcare provider (HCP) during home-use of mifepristone with misoprostol for medical abortion via a predominantly </a:t>
            </a:r>
            <a:r>
              <a:rPr lang="en-GB" sz="2800" dirty="0" err="1"/>
              <a:t>telemedical</a:t>
            </a:r>
            <a:r>
              <a:rPr lang="en-GB" sz="2800" dirty="0"/>
              <a:t> service</a:t>
            </a:r>
          </a:p>
          <a:p>
            <a:pPr algn="just"/>
            <a:endParaRPr lang="en-GB" sz="1980" dirty="0"/>
          </a:p>
          <a:p>
            <a:pPr algn="ctr" defTabSz="2949606">
              <a:lnSpc>
                <a:spcPct val="110000"/>
              </a:lnSpc>
              <a:spcAft>
                <a:spcPct val="30000"/>
              </a:spcAft>
            </a:pPr>
            <a:r>
              <a:rPr lang="en-GB" sz="3000" b="1" dirty="0"/>
              <a:t>Methods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800" dirty="0"/>
              <a:t>May-July 2020, clients with abortion ≤10 weeks’ gestation who agreed to be contacted were invited to participate in web-based survey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800" dirty="0"/>
              <a:t>Survey evaluated experience with telemedical model, home-use of mifepristone, and contact to HCP during medical abortion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800" dirty="0"/>
              <a:t>Bivariate and multivariate logistic regressions were used to identify associations with satisfaction or contact HCP</a:t>
            </a:r>
          </a:p>
          <a:p>
            <a:pPr algn="ctr"/>
            <a:endParaRPr lang="en-GB" sz="2000" dirty="0"/>
          </a:p>
          <a:p>
            <a:pPr algn="ctr"/>
            <a:r>
              <a:rPr lang="en-GB" sz="3000" b="1" dirty="0"/>
              <a:t>Results</a:t>
            </a:r>
          </a:p>
          <a:p>
            <a:pPr defTabSz="2949606">
              <a:lnSpc>
                <a:spcPct val="110000"/>
              </a:lnSpc>
              <a:spcAft>
                <a:spcPct val="30000"/>
              </a:spcAft>
            </a:pPr>
            <a:endParaRPr lang="en-GB" sz="5656" b="1" dirty="0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10017250" y="20881517"/>
            <a:ext cx="11295082" cy="780904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algn="just" defTabSz="2949606">
              <a:lnSpc>
                <a:spcPct val="110000"/>
              </a:lnSpc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en-GB" sz="2800" dirty="0"/>
              <a:t>Multivariate logistic regression, associations found between:  </a:t>
            </a:r>
          </a:p>
          <a:p>
            <a:pPr marL="914400" lvl="1" indent="-457200" algn="just" defTabSz="2949606">
              <a:lnSpc>
                <a:spcPct val="110000"/>
              </a:lnSpc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en-GB" sz="2800" dirty="0"/>
              <a:t>Being very satisfied and </a:t>
            </a:r>
            <a:r>
              <a:rPr lang="en-US" sz="2800" dirty="0"/>
              <a:t>parity (AOR 1.59, 95% CI 1.13-2.24), waiting &gt;1 week between receiving and using mifepristone (AOR 0.33, 95% CI 0.13-0.82), and pain control satisfaction (AOR 2.07, 95% CI 1.33-3.21) </a:t>
            </a:r>
          </a:p>
          <a:p>
            <a:pPr marL="914400" lvl="1" indent="-457200" algn="just" defTabSz="2949606">
              <a:lnSpc>
                <a:spcPct val="110000"/>
              </a:lnSpc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Contact to HCP and parity (AOR 0.64, 95% CI 0.44-0.94), waiting &gt;1 week between receiving and using mifepristone (AOR 2.91, 95% CI 1.12-7.59), feeling unprepared (AOR 2.83, 95% CI 1.81-4.44), and dissatisfaction with pain control (AOR 3.70, 95% CI 1.81-7.57)</a:t>
            </a:r>
            <a:endParaRPr lang="en-GB" sz="2400" b="1" i="1" dirty="0"/>
          </a:p>
          <a:p>
            <a:pPr algn="ctr" defTabSz="2949606">
              <a:lnSpc>
                <a:spcPct val="110000"/>
              </a:lnSpc>
              <a:spcAft>
                <a:spcPct val="30000"/>
              </a:spcAft>
            </a:pPr>
            <a:r>
              <a:rPr lang="en-GB" sz="3000" b="1" dirty="0"/>
              <a:t>Conclusions</a:t>
            </a:r>
            <a:r>
              <a:rPr lang="en-GB" sz="3000" b="1" i="1" dirty="0"/>
              <a:t> </a:t>
            </a:r>
          </a:p>
          <a:p>
            <a:pPr marL="457200" indent="-457200" algn="just" defTabSz="2949606">
              <a:lnSpc>
                <a:spcPct val="110000"/>
              </a:lnSpc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en-GB" sz="3000" dirty="0"/>
              <a:t>Telemedical abortion and home-use of mifepristone has high levels of satisfaction and infrequently results in contact with HCP, with most </a:t>
            </a:r>
            <a:r>
              <a:rPr lang="en-GB" sz="3000" dirty="0" smtClean="0"/>
              <a:t>having concerns </a:t>
            </a:r>
            <a:r>
              <a:rPr lang="en-GB" sz="3000" dirty="0"/>
              <a:t>address </a:t>
            </a:r>
            <a:r>
              <a:rPr lang="en-GB" sz="3000" dirty="0" smtClean="0"/>
              <a:t>via the </a:t>
            </a:r>
            <a:r>
              <a:rPr lang="en-GB" sz="3000" dirty="0"/>
              <a:t>BPAS aftercare </a:t>
            </a:r>
            <a:r>
              <a:rPr lang="en-GB" sz="3000" dirty="0" smtClean="0"/>
              <a:t>line</a:t>
            </a:r>
            <a:endParaRPr lang="en-GB" sz="3000" dirty="0"/>
          </a:p>
          <a:p>
            <a:pPr marL="457200" indent="-457200" algn="just" defTabSz="2949606">
              <a:lnSpc>
                <a:spcPct val="110000"/>
              </a:lnSpc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en-GB" sz="3000" dirty="0"/>
              <a:t>This model has widespread implications for access to abortion care and should be maintained as a service model during and after the COVID </a:t>
            </a:r>
            <a:r>
              <a:rPr lang="en-GB" sz="3000" dirty="0" smtClean="0"/>
              <a:t>pandemic  </a:t>
            </a:r>
            <a:endParaRPr lang="en-US" sz="3000" dirty="0"/>
          </a:p>
          <a:p>
            <a:pPr algn="just" defTabSz="2949606">
              <a:lnSpc>
                <a:spcPct val="110000"/>
              </a:lnSpc>
              <a:spcAft>
                <a:spcPct val="30000"/>
              </a:spcAft>
            </a:pPr>
            <a:endParaRPr lang="en-GB" sz="2263" dirty="0"/>
          </a:p>
          <a:p>
            <a:pPr algn="just" defTabSz="2949606">
              <a:lnSpc>
                <a:spcPct val="110000"/>
              </a:lnSpc>
              <a:spcAft>
                <a:spcPct val="30000"/>
              </a:spcAft>
            </a:pPr>
            <a:endParaRPr lang="en-GB" sz="2263" dirty="0"/>
          </a:p>
          <a:p>
            <a:pPr defTabSz="2949606">
              <a:lnSpc>
                <a:spcPct val="110000"/>
              </a:lnSpc>
              <a:spcAft>
                <a:spcPct val="30000"/>
              </a:spcAft>
            </a:pPr>
            <a:endParaRPr lang="en-GB" sz="1980" dirty="0"/>
          </a:p>
          <a:p>
            <a:pPr defTabSz="2949606">
              <a:lnSpc>
                <a:spcPct val="110000"/>
              </a:lnSpc>
              <a:spcAft>
                <a:spcPct val="30000"/>
              </a:spcAft>
            </a:pPr>
            <a:endParaRPr lang="en-GB" sz="1980" dirty="0"/>
          </a:p>
        </p:txBody>
      </p:sp>
      <p:sp>
        <p:nvSpPr>
          <p:cNvPr id="2259" name="Rectangle 211"/>
          <p:cNvSpPr>
            <a:spLocks noChangeArrowheads="1"/>
          </p:cNvSpPr>
          <p:nvPr/>
        </p:nvSpPr>
        <p:spPr bwMode="auto">
          <a:xfrm>
            <a:off x="7457110" y="21185005"/>
            <a:ext cx="6451451" cy="9688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294982" tIns="147491" rIns="294982" bIns="147491"/>
          <a:lstStyle/>
          <a:p>
            <a:pPr marL="1104418" indent="-1104418" defTabSz="2949606">
              <a:spcBef>
                <a:spcPct val="20000"/>
              </a:spcBef>
            </a:pPr>
            <a:endParaRPr lang="en-US" sz="5656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xmlns="" id="{4FABA925-D88F-47B3-B898-31E76FCE962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65" r="19657"/>
          <a:stretch/>
        </p:blipFill>
        <p:spPr>
          <a:xfrm>
            <a:off x="-71295" y="3299972"/>
            <a:ext cx="3371180" cy="1453881"/>
          </a:xfrm>
          <a:prstGeom prst="rect">
            <a:avLst/>
          </a:prstGeom>
        </p:spPr>
      </p:pic>
      <p:pic>
        <p:nvPicPr>
          <p:cNvPr id="1026" name="Picture 2" descr="Home – UCI Nursing">
            <a:extLst>
              <a:ext uri="{FF2B5EF4-FFF2-40B4-BE49-F238E27FC236}">
                <a16:creationId xmlns:a16="http://schemas.microsoft.com/office/drawing/2014/main" xmlns="" id="{23A729C5-8B6F-9E45-818A-8A163F49DA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1578" y="3334252"/>
            <a:ext cx="1771063" cy="1771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9" name="Diagram 18">
            <a:extLst>
              <a:ext uri="{FF2B5EF4-FFF2-40B4-BE49-F238E27FC236}">
                <a16:creationId xmlns:a16="http://schemas.microsoft.com/office/drawing/2014/main" xmlns="" id="{0B420D66-C818-A74E-879B-0A6E4B7A5C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9041060"/>
              </p:ext>
            </p:extLst>
          </p:nvPr>
        </p:nvGraphicFramePr>
        <p:xfrm>
          <a:off x="162627" y="17741530"/>
          <a:ext cx="9433932" cy="126116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7CA494F-B726-5A4D-85ED-B441B3A86095}"/>
              </a:ext>
            </a:extLst>
          </p:cNvPr>
          <p:cNvSpPr txBox="1"/>
          <p:nvPr/>
        </p:nvSpPr>
        <p:spPr>
          <a:xfrm>
            <a:off x="0" y="29042136"/>
            <a:ext cx="21312332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Citations: A: The Abortion Act 1967-Approval of a Class of Places. B. </a:t>
            </a:r>
            <a:r>
              <a:rPr lang="en-US" sz="1100" dirty="0" err="1"/>
              <a:t>Swica</a:t>
            </a:r>
            <a:r>
              <a:rPr lang="en-US" sz="1100" dirty="0"/>
              <a:t> Y, Chong E, Middleton T, </a:t>
            </a:r>
            <a:r>
              <a:rPr lang="en-US" sz="1100" dirty="0" err="1"/>
              <a:t>Prine</a:t>
            </a:r>
            <a:r>
              <a:rPr lang="en-US" sz="1100" dirty="0"/>
              <a:t> L, Gold M, Schreiber CA, et al. Acceptability of home use of mifepristone for medical abortion. Contraception [Internet]. 2013 Jul 1 [cited 2020 Oct 4];88(1):122–7. Available from: http://</a:t>
            </a:r>
            <a:r>
              <a:rPr lang="en-US" sz="1100" dirty="0" err="1"/>
              <a:t>www.contraceptionjournal.org</a:t>
            </a:r>
            <a:r>
              <a:rPr lang="en-US" sz="1100" dirty="0"/>
              <a:t>/article/S0010782412009511/</a:t>
            </a:r>
            <a:r>
              <a:rPr lang="en-US" sz="1100" dirty="0" err="1"/>
              <a:t>fulltext</a:t>
            </a:r>
            <a:r>
              <a:rPr lang="en-US" sz="1100" dirty="0"/>
              <a:t> C: The Care of Women Requesting Induced Abortion The Care of Women Requesting Induced Abortion Evidence-based Clinical Guideline Number 7 [Internet]. 2011 [cited 2020 Aug 16]. Available from: </a:t>
            </a:r>
            <a:r>
              <a:rPr lang="en-US" sz="1100" dirty="0">
                <a:hlinkClick r:id="rId10"/>
              </a:rPr>
              <a:t>www.cla.co.uk</a:t>
            </a:r>
            <a:r>
              <a:rPr lang="en-US" sz="1100" dirty="0"/>
              <a:t>]. D: Safe abortion: technical and policy guidance for health systems Second edition technical and policy guidance for health systems [Internet]. Second Edi. Geneva: World Health Organization; [cited 2020 Sep 14]. Available from: </a:t>
            </a:r>
            <a:r>
              <a:rPr lang="en-US" sz="1100" dirty="0">
                <a:hlinkClick r:id="rId11"/>
              </a:rPr>
              <a:t>www.who.int/reproductivehealth</a:t>
            </a:r>
            <a:r>
              <a:rPr lang="en-US" sz="1100" dirty="0"/>
              <a:t> F: </a:t>
            </a:r>
            <a:r>
              <a:rPr lang="en-US" sz="1100" dirty="0" err="1"/>
              <a:t>Altshuler</a:t>
            </a:r>
            <a:r>
              <a:rPr lang="en-US" sz="1100" dirty="0"/>
              <a:t> AL, </a:t>
            </a:r>
            <a:r>
              <a:rPr lang="en-US" sz="1100" dirty="0" err="1"/>
              <a:t>Ojanen</a:t>
            </a:r>
            <a:r>
              <a:rPr lang="en-US" sz="1100" dirty="0"/>
              <a:t>-Goldsmith A, Blumenthal PD, Freedman LR. A good abortion experience: A qualitative exploration of women’s needs and preferences in clinical care. Soc Sci Med [Internet]. 2017 Oct 1 [cited 2020 Jul 20];191:109–16. Available from: </a:t>
            </a:r>
            <a:r>
              <a:rPr lang="en-US" sz="1100" dirty="0">
                <a:hlinkClick r:id="rId12"/>
              </a:rPr>
              <a:t>https://pubmed.ncbi.nlm.nih.gov/28917139/</a:t>
            </a:r>
            <a:r>
              <a:rPr lang="en-US" sz="1100" dirty="0"/>
              <a:t> G. Grossman D, </a:t>
            </a:r>
            <a:r>
              <a:rPr lang="en-US" sz="1100" dirty="0" err="1"/>
              <a:t>Grindlay</a:t>
            </a:r>
            <a:r>
              <a:rPr lang="en-US" sz="1100" dirty="0"/>
              <a:t> K, </a:t>
            </a:r>
            <a:r>
              <a:rPr lang="en-US" sz="1100" dirty="0" err="1"/>
              <a:t>Buchacker</a:t>
            </a:r>
            <a:r>
              <a:rPr lang="en-US" sz="1100" dirty="0"/>
              <a:t> T, Lane K, Blanchard K. Effectiveness and Acceptability of Medical Abortion Provided Through Telemedicine. </a:t>
            </a:r>
            <a:r>
              <a:rPr lang="en-US" sz="1100" dirty="0" err="1"/>
              <a:t>Obstet</a:t>
            </a:r>
            <a:r>
              <a:rPr lang="en-US" sz="1100" dirty="0"/>
              <a:t> </a:t>
            </a:r>
            <a:r>
              <a:rPr lang="en-US" sz="1100" dirty="0" err="1"/>
              <a:t>Gynecol</a:t>
            </a:r>
            <a:r>
              <a:rPr lang="en-US" sz="1100" dirty="0"/>
              <a:t> [Internet]. 2011 Aug 1 [cited 2020 Jul 20];118(2, Part 1):296–303. Available from: </a:t>
            </a:r>
            <a:r>
              <a:rPr lang="en-US" sz="1100" dirty="0">
                <a:hlinkClick r:id="rId13"/>
              </a:rPr>
              <a:t>http://journals.lww.com/00006250-201108000-00014</a:t>
            </a:r>
            <a:r>
              <a:rPr lang="en-US" sz="1100" dirty="0"/>
              <a:t>. H: Raymond E, Chong E, </a:t>
            </a:r>
            <a:r>
              <a:rPr lang="en-US" sz="1100" dirty="0" err="1"/>
              <a:t>Winikoff</a:t>
            </a:r>
            <a:r>
              <a:rPr lang="en-US" sz="1100" dirty="0"/>
              <a:t> B, </a:t>
            </a:r>
            <a:r>
              <a:rPr lang="en-US" sz="1100" dirty="0" err="1"/>
              <a:t>Platais</a:t>
            </a:r>
            <a:r>
              <a:rPr lang="en-US" sz="1100" dirty="0"/>
              <a:t> I, Mary M, </a:t>
            </a:r>
            <a:r>
              <a:rPr lang="en-US" sz="1100" dirty="0" err="1"/>
              <a:t>Lotarevich</a:t>
            </a:r>
            <a:r>
              <a:rPr lang="en-US" sz="1100" dirty="0"/>
              <a:t> T, et al. </a:t>
            </a:r>
            <a:r>
              <a:rPr lang="en-US" sz="1100" dirty="0" err="1"/>
              <a:t>TelAbortion</a:t>
            </a:r>
            <a:r>
              <a:rPr lang="en-US" sz="1100" dirty="0"/>
              <a:t>: evaluation of a direct to patient telemedicine abortion service in the United States. Contraception. 2019 Sep 1;100(3):173–7.  I: Grossman D, </a:t>
            </a:r>
            <a:r>
              <a:rPr lang="en-US" sz="1100" dirty="0" err="1"/>
              <a:t>Grindlay</a:t>
            </a:r>
            <a:r>
              <a:rPr lang="en-US" sz="1100" dirty="0"/>
              <a:t> K. Safety of medical abortion provided through telemedicine compared with in person. In: Obstetrics and Gynecology [Internet]. Lippincott Williams and Wilkins; 2017 [cited 2020 Jul 20]. p. 778–82. Available from: </a:t>
            </a:r>
            <a:r>
              <a:rPr lang="en-US" sz="1100" dirty="0">
                <a:hlinkClick r:id="rId14"/>
              </a:rPr>
              <a:t>https://pubmed.ncbi.nlm.nih.gov/28885427/</a:t>
            </a:r>
            <a:r>
              <a:rPr lang="en-US" sz="1100" dirty="0"/>
              <a:t> J: </a:t>
            </a:r>
            <a:r>
              <a:rPr lang="en-US" sz="1100" dirty="0" err="1"/>
              <a:t>Endler</a:t>
            </a:r>
            <a:r>
              <a:rPr lang="en-US" sz="1100" dirty="0"/>
              <a:t> M, </a:t>
            </a:r>
            <a:r>
              <a:rPr lang="en-US" sz="1100" dirty="0" err="1"/>
              <a:t>Lavelanet</a:t>
            </a:r>
            <a:r>
              <a:rPr lang="en-US" sz="1100" dirty="0"/>
              <a:t> A, Cleeve A, Ganatra B, </a:t>
            </a:r>
            <a:r>
              <a:rPr lang="en-US" sz="1100" dirty="0" err="1"/>
              <a:t>Gomperts</a:t>
            </a:r>
            <a:r>
              <a:rPr lang="en-US" sz="1100" dirty="0"/>
              <a:t> R, </a:t>
            </a:r>
            <a:r>
              <a:rPr lang="en-US" sz="1100" dirty="0" err="1"/>
              <a:t>Gemzell</a:t>
            </a:r>
            <a:r>
              <a:rPr lang="en-US" sz="1100" dirty="0"/>
              <a:t>-Danielsson K. Telemedicine for medical abortion: a systematic review [Internet]. Vol. 126, BJOG: An International Journal of Obstetrics and </a:t>
            </a:r>
            <a:r>
              <a:rPr lang="en-US" sz="1100" dirty="0" err="1"/>
              <a:t>Gynaecology</a:t>
            </a:r>
            <a:r>
              <a:rPr lang="en-US" sz="1100" dirty="0"/>
              <a:t>. Blackwell Publishing Ltd; 2019 [cited 2020 Jul 20]. p. 1094–102. Available from: </a:t>
            </a:r>
            <a:r>
              <a:rPr lang="en-US" sz="1100" dirty="0">
                <a:hlinkClick r:id="rId15"/>
              </a:rPr>
              <a:t>https://pubmed.ncbi.nlm.nih.gov/30869829/</a:t>
            </a:r>
            <a:r>
              <a:rPr lang="en-US" sz="1100" dirty="0"/>
              <a:t>. </a:t>
            </a:r>
            <a:endParaRPr lang="en-US" dirty="0"/>
          </a:p>
          <a:p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8B796837-28F8-A340-9353-CEC882BB56F4}"/>
              </a:ext>
            </a:extLst>
          </p:cNvPr>
          <p:cNvSpPr txBox="1"/>
          <p:nvPr/>
        </p:nvSpPr>
        <p:spPr>
          <a:xfrm>
            <a:off x="413425" y="27726490"/>
            <a:ext cx="930858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Survey respondent </a:t>
            </a:r>
            <a:r>
              <a:rPr lang="en-US" sz="2400" b="1" dirty="0" smtClean="0"/>
              <a:t>f</a:t>
            </a:r>
            <a:r>
              <a:rPr lang="en-US" sz="2400" b="1" dirty="0" smtClean="0"/>
              <a:t>low </a:t>
            </a:r>
            <a:r>
              <a:rPr lang="en-US" sz="2400" b="1" dirty="0"/>
              <a:t>d</a:t>
            </a:r>
            <a:r>
              <a:rPr lang="en-US" sz="2400" b="1" dirty="0" smtClean="0"/>
              <a:t>iagram</a:t>
            </a:r>
            <a:endParaRPr lang="en-US" sz="2400" b="1" dirty="0"/>
          </a:p>
          <a:p>
            <a:pPr algn="ctr"/>
            <a:r>
              <a:rPr lang="en-US" b="1" dirty="0"/>
              <a:t>*N=1144 participants with home use of mifepristone/misoprostol  </a:t>
            </a:r>
          </a:p>
        </p:txBody>
      </p:sp>
      <p:graphicFrame>
        <p:nvGraphicFramePr>
          <p:cNvPr id="25" name="Chart 24">
            <a:extLst>
              <a:ext uri="{FF2B5EF4-FFF2-40B4-BE49-F238E27FC236}">
                <a16:creationId xmlns:a16="http://schemas.microsoft.com/office/drawing/2014/main" xmlns="" id="{6E2E9EEC-AA3F-E84B-B0C9-2ACA4A49C8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5593126"/>
              </p:ext>
            </p:extLst>
          </p:nvPr>
        </p:nvGraphicFramePr>
        <p:xfrm>
          <a:off x="9527381" y="3256074"/>
          <a:ext cx="11414326" cy="35902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6"/>
          </a:graphicData>
        </a:graphic>
      </p:graphicFrame>
      <p:sp>
        <p:nvSpPr>
          <p:cNvPr id="26" name="Right Brace 25">
            <a:extLst>
              <a:ext uri="{FF2B5EF4-FFF2-40B4-BE49-F238E27FC236}">
                <a16:creationId xmlns:a16="http://schemas.microsoft.com/office/drawing/2014/main" xmlns="" id="{9FF13C8C-5CA3-4A4D-A390-91CF5854A526}"/>
              </a:ext>
            </a:extLst>
          </p:cNvPr>
          <p:cNvSpPr/>
          <p:nvPr/>
        </p:nvSpPr>
        <p:spPr>
          <a:xfrm rot="5400000">
            <a:off x="11771275" y="5687537"/>
            <a:ext cx="624466" cy="2206207"/>
          </a:xfrm>
          <a:prstGeom prst="rightBrace">
            <a:avLst/>
          </a:prstGeom>
          <a:ln w="762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73633372-E919-194C-B609-5CAB32DB91FE}"/>
              </a:ext>
            </a:extLst>
          </p:cNvPr>
          <p:cNvSpPr txBox="1"/>
          <p:nvPr/>
        </p:nvSpPr>
        <p:spPr>
          <a:xfrm>
            <a:off x="8937534" y="7102874"/>
            <a:ext cx="8207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Almost all respondents satisfied with the experience (n=1,010, 96.9%)</a:t>
            </a:r>
          </a:p>
        </p:txBody>
      </p:sp>
      <p:graphicFrame>
        <p:nvGraphicFramePr>
          <p:cNvPr id="28" name="Chart 27">
            <a:extLst>
              <a:ext uri="{FF2B5EF4-FFF2-40B4-BE49-F238E27FC236}">
                <a16:creationId xmlns:a16="http://schemas.microsoft.com/office/drawing/2014/main" xmlns="" id="{DB74D1EE-7FDC-0A4B-A0E0-BC8866311C1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5694767"/>
              </p:ext>
            </p:extLst>
          </p:nvPr>
        </p:nvGraphicFramePr>
        <p:xfrm>
          <a:off x="8813958" y="7644034"/>
          <a:ext cx="12698237" cy="5825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7"/>
          </a:graphicData>
        </a:graphic>
      </p:graphicFrame>
      <p:graphicFrame>
        <p:nvGraphicFramePr>
          <p:cNvPr id="18" name="Diagram 17">
            <a:extLst>
              <a:ext uri="{FF2B5EF4-FFF2-40B4-BE49-F238E27FC236}">
                <a16:creationId xmlns:a16="http://schemas.microsoft.com/office/drawing/2014/main" xmlns="" id="{C93046FD-E55B-614A-AE0E-A2954B1A36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3396081"/>
              </p:ext>
            </p:extLst>
          </p:nvPr>
        </p:nvGraphicFramePr>
        <p:xfrm>
          <a:off x="10358215" y="13597783"/>
          <a:ext cx="10470156" cy="66051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sp>
        <p:nvSpPr>
          <p:cNvPr id="30" name="Right Brace 29">
            <a:extLst>
              <a:ext uri="{FF2B5EF4-FFF2-40B4-BE49-F238E27FC236}">
                <a16:creationId xmlns:a16="http://schemas.microsoft.com/office/drawing/2014/main" xmlns="" id="{7C84FE1A-FFF8-CC4C-BC66-021AA9D14E17}"/>
              </a:ext>
            </a:extLst>
          </p:cNvPr>
          <p:cNvSpPr/>
          <p:nvPr/>
        </p:nvSpPr>
        <p:spPr>
          <a:xfrm rot="5400000">
            <a:off x="15281059" y="19160772"/>
            <a:ext cx="624466" cy="2206207"/>
          </a:xfrm>
          <a:prstGeom prst="rightBrace">
            <a:avLst/>
          </a:prstGeom>
          <a:ln w="762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9579E27C-A895-A34E-A7AF-EAE5D8A924B5}"/>
              </a:ext>
            </a:extLst>
          </p:cNvPr>
          <p:cNvSpPr txBox="1"/>
          <p:nvPr/>
        </p:nvSpPr>
        <p:spPr>
          <a:xfrm>
            <a:off x="11423308" y="20462758"/>
            <a:ext cx="8194431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949606">
              <a:lnSpc>
                <a:spcPct val="110000"/>
              </a:lnSpc>
              <a:spcAft>
                <a:spcPct val="30000"/>
              </a:spcAft>
            </a:pPr>
            <a:r>
              <a:rPr lang="en-US" dirty="0"/>
              <a:t>Results were similar and negatively associated with contact to HCP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EE4A693E-905F-D342-8E3F-80FCDB5B09CF}"/>
              </a:ext>
            </a:extLst>
          </p:cNvPr>
          <p:cNvSpPr txBox="1"/>
          <p:nvPr/>
        </p:nvSpPr>
        <p:spPr>
          <a:xfrm>
            <a:off x="10655486" y="13106523"/>
            <a:ext cx="96007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/>
              <a:t>Factors associated with being very satisfied  with abortion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/object&gt;&lt;/object&gt;&lt;/database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RSM Document" ma:contentTypeID="0x010100781FF2BE60EEEB418E2664451213F77A00721EF79AF5D40F46920958BAA75D5046" ma:contentTypeVersion="14" ma:contentTypeDescription="" ma:contentTypeScope="" ma:versionID="af517d9dfb440d7014b5a09b5bea951c">
  <xsd:schema xmlns:xsd="http://www.w3.org/2001/XMLSchema" xmlns:xs="http://www.w3.org/2001/XMLSchema" xmlns:p="http://schemas.microsoft.com/office/2006/metadata/properties" xmlns:ns2="955e8c58-e7a4-47fd-ba8b-ff0752dc4d43" xmlns:ns3="c9f032c1-e223-4c38-ab65-db5049232575" targetNamespace="http://schemas.microsoft.com/office/2006/metadata/properties" ma:root="true" ma:fieldsID="4ed680f14c6e41d90745b095613ef6b5" ns2:_="" ns3:_="">
    <xsd:import namespace="955e8c58-e7a4-47fd-ba8b-ff0752dc4d43"/>
    <xsd:import namespace="c9f032c1-e223-4c38-ab65-db50492325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5e8c58-e7a4-47fd-ba8b-ff0752dc4d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f032c1-e223-4c38-ab65-db504923257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3876644-D6E0-4CBE-800F-AE2B90BE2B91}"/>
</file>

<file path=customXml/itemProps2.xml><?xml version="1.0" encoding="utf-8"?>
<ds:datastoreItem xmlns:ds="http://schemas.openxmlformats.org/officeDocument/2006/customXml" ds:itemID="{914A0D1D-E0C8-4776-B757-87A747DF9BE7}"/>
</file>

<file path=customXml/itemProps3.xml><?xml version="1.0" encoding="utf-8"?>
<ds:datastoreItem xmlns:ds="http://schemas.openxmlformats.org/officeDocument/2006/customXml" ds:itemID="{DB0A1979-F1B4-425C-B9EE-274F899E2F1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2093</TotalTime>
  <Words>1147</Words>
  <Application>Microsoft Macintosh PowerPoint</Application>
  <PresentationFormat>Custom</PresentationFormat>
  <Paragraphs>64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Leicester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Stuart Johnson</dc:creator>
  <cp:lastModifiedBy>Kate Whitehouse</cp:lastModifiedBy>
  <cp:revision>149</cp:revision>
  <cp:lastPrinted>2020-03-04T13:09:02Z</cp:lastPrinted>
  <dcterms:created xsi:type="dcterms:W3CDTF">2007-03-05T14:13:19Z</dcterms:created>
  <dcterms:modified xsi:type="dcterms:W3CDTF">2020-10-07T08:46:07Z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0x010100781FF2BE60EEEB418E2664451213F77A00721EF79AF5D40F46920958BAA75D5046</vt:lpwstr>
  </property>
</Properties>
</file>