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6"/>
  </p:notesMasterIdLst>
  <p:sldIdLst>
    <p:sldId id="261" r:id="rId5"/>
    <p:sldId id="324" r:id="rId6"/>
    <p:sldId id="325" r:id="rId7"/>
    <p:sldId id="304" r:id="rId8"/>
    <p:sldId id="306" r:id="rId9"/>
    <p:sldId id="299" r:id="rId10"/>
    <p:sldId id="300" r:id="rId11"/>
    <p:sldId id="301" r:id="rId12"/>
    <p:sldId id="303" r:id="rId13"/>
    <p:sldId id="326" r:id="rId14"/>
    <p:sldId id="321"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hryn Church" initials="KC" lastIdx="8" clrIdx="0">
    <p:extLst>
      <p:ext uri="{19B8F6BF-5375-455C-9EA6-DF929625EA0E}">
        <p15:presenceInfo xmlns:p15="http://schemas.microsoft.com/office/powerpoint/2012/main" userId="S::Kathryn.Church@mariestopes.org::ba41673f-1d21-4239-bba8-10c25d79f7cf" providerId="AD"/>
      </p:ext>
    </p:extLst>
  </p:cmAuthor>
  <p:cmAuthor id="2" name="Chelsey Porter" initials="CP" lastIdx="5" clrIdx="1">
    <p:extLst>
      <p:ext uri="{19B8F6BF-5375-455C-9EA6-DF929625EA0E}">
        <p15:presenceInfo xmlns:p15="http://schemas.microsoft.com/office/powerpoint/2012/main" userId="S::Chelsey.Porter@mariestopes.org::7f0063e9-27c1-4275-b4d2-7a014021f8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B0DFA82-8530-4E48-9719-E783EDFBA672}" v="3" dt="2020-10-07T14:12:07.4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1400"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lsey Porter" userId="7f0063e9-27c1-4275-b4d2-7a014021f833" providerId="ADAL" clId="{B2FA99EE-3A43-4F10-84DE-64C33860FBEB}"/>
    <pc:docChg chg="custSel">
      <pc:chgData name="Chelsey Porter" userId="7f0063e9-27c1-4275-b4d2-7a014021f833" providerId="ADAL" clId="{B2FA99EE-3A43-4F10-84DE-64C33860FBEB}" dt="2020-10-07T13:13:28.018" v="0" actId="1592"/>
      <pc:docMkLst>
        <pc:docMk/>
      </pc:docMkLst>
      <pc:sldChg chg="delCm">
        <pc:chgData name="Chelsey Porter" userId="7f0063e9-27c1-4275-b4d2-7a014021f833" providerId="ADAL" clId="{B2FA99EE-3A43-4F10-84DE-64C33860FBEB}" dt="2020-10-07T13:13:28.018" v="0" actId="1592"/>
        <pc:sldMkLst>
          <pc:docMk/>
          <pc:sldMk cId="3655179" sldId="325"/>
        </pc:sldMkLst>
      </pc:sldChg>
    </pc:docChg>
  </pc:docChgLst>
  <pc:docChgLst>
    <pc:chgData name="Chelsey Porter" userId="7f0063e9-27c1-4275-b4d2-7a014021f833" providerId="ADAL" clId="{EB0DFA82-8530-4E48-9719-E783EDFBA672}"/>
    <pc:docChg chg="modSld">
      <pc:chgData name="Chelsey Porter" userId="7f0063e9-27c1-4275-b4d2-7a014021f833" providerId="ADAL" clId="{EB0DFA82-8530-4E48-9719-E783EDFBA672}" dt="2020-10-07T14:12:07.417" v="4" actId="20577"/>
      <pc:docMkLst>
        <pc:docMk/>
      </pc:docMkLst>
      <pc:sldChg chg="modSp">
        <pc:chgData name="Chelsey Porter" userId="7f0063e9-27c1-4275-b4d2-7a014021f833" providerId="ADAL" clId="{EB0DFA82-8530-4E48-9719-E783EDFBA672}" dt="2020-10-07T13:31:13.288" v="1" actId="20577"/>
        <pc:sldMkLst>
          <pc:docMk/>
          <pc:sldMk cId="506131762" sldId="299"/>
        </pc:sldMkLst>
        <pc:spChg chg="mod">
          <ac:chgData name="Chelsey Porter" userId="7f0063e9-27c1-4275-b4d2-7a014021f833" providerId="ADAL" clId="{EB0DFA82-8530-4E48-9719-E783EDFBA672}" dt="2020-10-07T13:31:13.288" v="1" actId="20577"/>
          <ac:spMkLst>
            <pc:docMk/>
            <pc:sldMk cId="506131762" sldId="299"/>
            <ac:spMk id="3" creationId="{00000000-0000-0000-0000-000000000000}"/>
          </ac:spMkLst>
        </pc:spChg>
      </pc:sldChg>
      <pc:sldChg chg="delSp">
        <pc:chgData name="Chelsey Porter" userId="7f0063e9-27c1-4275-b4d2-7a014021f833" providerId="ADAL" clId="{EB0DFA82-8530-4E48-9719-E783EDFBA672}" dt="2020-10-07T14:08:10.878" v="2" actId="478"/>
        <pc:sldMkLst>
          <pc:docMk/>
          <pc:sldMk cId="665669883" sldId="304"/>
        </pc:sldMkLst>
        <pc:spChg chg="del">
          <ac:chgData name="Chelsey Porter" userId="7f0063e9-27c1-4275-b4d2-7a014021f833" providerId="ADAL" clId="{EB0DFA82-8530-4E48-9719-E783EDFBA672}" dt="2020-10-07T14:08:10.878" v="2" actId="478"/>
          <ac:spMkLst>
            <pc:docMk/>
            <pc:sldMk cId="665669883" sldId="304"/>
            <ac:spMk id="7" creationId="{00000000-0000-0000-0000-000000000000}"/>
          </ac:spMkLst>
        </pc:spChg>
      </pc:sldChg>
      <pc:sldChg chg="modSp">
        <pc:chgData name="Chelsey Porter" userId="7f0063e9-27c1-4275-b4d2-7a014021f833" providerId="ADAL" clId="{EB0DFA82-8530-4E48-9719-E783EDFBA672}" dt="2020-10-07T14:12:07.417" v="4" actId="20577"/>
        <pc:sldMkLst>
          <pc:docMk/>
          <pc:sldMk cId="1944111870" sldId="306"/>
        </pc:sldMkLst>
        <pc:spChg chg="mod">
          <ac:chgData name="Chelsey Porter" userId="7f0063e9-27c1-4275-b4d2-7a014021f833" providerId="ADAL" clId="{EB0DFA82-8530-4E48-9719-E783EDFBA672}" dt="2020-10-07T14:12:04.834" v="3" actId="20577"/>
          <ac:spMkLst>
            <pc:docMk/>
            <pc:sldMk cId="1944111870" sldId="306"/>
            <ac:spMk id="11" creationId="{00000000-0000-0000-0000-000000000000}"/>
          </ac:spMkLst>
        </pc:spChg>
        <pc:spChg chg="mod">
          <ac:chgData name="Chelsey Porter" userId="7f0063e9-27c1-4275-b4d2-7a014021f833" providerId="ADAL" clId="{EB0DFA82-8530-4E48-9719-E783EDFBA672}" dt="2020-10-07T14:12:07.417" v="4" actId="20577"/>
          <ac:spMkLst>
            <pc:docMk/>
            <pc:sldMk cId="1944111870" sldId="306"/>
            <ac:spMk id="12" creationId="{00000000-0000-0000-0000-000000000000}"/>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en-GB" sz="1800"/>
              <a:t>If you had to have another abortion again in the future, after COVID-19 restrictions relaxed, what would you choose?</a:t>
            </a:r>
          </a:p>
        </c:rich>
      </c:tx>
      <c:overlay val="0"/>
    </c:title>
    <c:autoTitleDeleted val="0"/>
    <c:plotArea>
      <c:layout/>
      <c:pieChart>
        <c:varyColors val="1"/>
        <c:ser>
          <c:idx val="0"/>
          <c:order val="0"/>
          <c:tx>
            <c:strRef>
              <c:f>Sheet1!$B$1</c:f>
              <c:strCache>
                <c:ptCount val="1"/>
                <c:pt idx="0">
                  <c:v>Pie chart example</c:v>
                </c:pt>
              </c:strCache>
            </c:strRef>
          </c:tx>
          <c:dPt>
            <c:idx val="0"/>
            <c:bubble3D val="0"/>
            <c:spPr>
              <a:solidFill>
                <a:schemeClr val="accent6"/>
              </a:solidFill>
              <a:ln w="19022">
                <a:solidFill>
                  <a:schemeClr val="lt1"/>
                </a:solidFill>
              </a:ln>
              <a:effectLst/>
            </c:spPr>
            <c:extLst>
              <c:ext xmlns:c16="http://schemas.microsoft.com/office/drawing/2014/chart" uri="{C3380CC4-5D6E-409C-BE32-E72D297353CC}">
                <c16:uniqueId val="{00000001-FE7C-4E85-993F-213DCD6AA297}"/>
              </c:ext>
            </c:extLst>
          </c:dPt>
          <c:dPt>
            <c:idx val="1"/>
            <c:bubble3D val="0"/>
            <c:spPr>
              <a:solidFill>
                <a:schemeClr val="accent2"/>
              </a:solidFill>
              <a:ln w="19022">
                <a:solidFill>
                  <a:schemeClr val="lt1"/>
                </a:solidFill>
              </a:ln>
              <a:effectLst/>
            </c:spPr>
            <c:extLst>
              <c:ext xmlns:c16="http://schemas.microsoft.com/office/drawing/2014/chart" uri="{C3380CC4-5D6E-409C-BE32-E72D297353CC}">
                <c16:uniqueId val="{00000003-FE7C-4E85-993F-213DCD6AA297}"/>
              </c:ext>
            </c:extLst>
          </c:dPt>
          <c:dPt>
            <c:idx val="2"/>
            <c:bubble3D val="0"/>
            <c:spPr>
              <a:solidFill>
                <a:schemeClr val="accent3"/>
              </a:solidFill>
              <a:ln w="19022">
                <a:solidFill>
                  <a:schemeClr val="lt1"/>
                </a:solidFill>
              </a:ln>
              <a:effectLst/>
            </c:spPr>
            <c:extLst>
              <c:ext xmlns:c16="http://schemas.microsoft.com/office/drawing/2014/chart" uri="{C3380CC4-5D6E-409C-BE32-E72D297353CC}">
                <c16:uniqueId val="{00000005-FE7C-4E85-993F-213DCD6AA297}"/>
              </c:ext>
            </c:extLst>
          </c:dPt>
          <c:dPt>
            <c:idx val="3"/>
            <c:bubble3D val="0"/>
            <c:spPr>
              <a:solidFill>
                <a:schemeClr val="accent5"/>
              </a:solidFill>
              <a:ln w="19022">
                <a:solidFill>
                  <a:schemeClr val="lt1"/>
                </a:solidFill>
              </a:ln>
              <a:effectLst/>
            </c:spPr>
            <c:extLst>
              <c:ext xmlns:c16="http://schemas.microsoft.com/office/drawing/2014/chart" uri="{C3380CC4-5D6E-409C-BE32-E72D297353CC}">
                <c16:uniqueId val="{00000007-FE7C-4E85-993F-213DCD6AA297}"/>
              </c:ext>
            </c:extLst>
          </c:dPt>
          <c:dLbls>
            <c:spPr>
              <a:noFill/>
              <a:ln>
                <a:noFill/>
              </a:ln>
              <a:effectLst/>
            </c:spPr>
            <c:dLblPos val="outEnd"/>
            <c:showLegendKey val="0"/>
            <c:showVal val="0"/>
            <c:showCatName val="0"/>
            <c:showSerName val="0"/>
            <c:showPercent val="1"/>
            <c:showBubbleSize val="0"/>
            <c:showLeaderLines val="1"/>
            <c:extLst>
              <c:ext xmlns:c15="http://schemas.microsoft.com/office/drawing/2012/chart" uri="{CE6537A1-D6FC-4f65-9D91-7224C49458BB}"/>
            </c:extLst>
          </c:dLbls>
          <c:cat>
            <c:strRef>
              <c:f>Sheet1!$A$2:$A$5</c:f>
              <c:strCache>
                <c:ptCount val="4"/>
                <c:pt idx="0">
                  <c:v>Face to face</c:v>
                </c:pt>
                <c:pt idx="1">
                  <c:v>Video link</c:v>
                </c:pt>
                <c:pt idx="2">
                  <c:v>Telephone</c:v>
                </c:pt>
                <c:pt idx="3">
                  <c:v>Not sure</c:v>
                </c:pt>
              </c:strCache>
            </c:strRef>
          </c:cat>
          <c:val>
            <c:numRef>
              <c:f>Sheet1!$B$2:$B$5</c:f>
              <c:numCache>
                <c:formatCode>General</c:formatCode>
                <c:ptCount val="4"/>
                <c:pt idx="0">
                  <c:v>21.96</c:v>
                </c:pt>
                <c:pt idx="1">
                  <c:v>4.91</c:v>
                </c:pt>
                <c:pt idx="2">
                  <c:v>62.27</c:v>
                </c:pt>
                <c:pt idx="3">
                  <c:v>10.86</c:v>
                </c:pt>
              </c:numCache>
            </c:numRef>
          </c:val>
          <c:extLst>
            <c:ext xmlns:c16="http://schemas.microsoft.com/office/drawing/2014/chart" uri="{C3380CC4-5D6E-409C-BE32-E72D297353CC}">
              <c16:uniqueId val="{00000008-FE7C-4E85-993F-213DCD6AA297}"/>
            </c:ext>
          </c:extLst>
        </c:ser>
        <c:dLbls>
          <c:showLegendKey val="0"/>
          <c:showVal val="0"/>
          <c:showCatName val="0"/>
          <c:showSerName val="0"/>
          <c:showPercent val="0"/>
          <c:showBubbleSize val="0"/>
          <c:showLeaderLines val="1"/>
        </c:dLbls>
        <c:firstSliceAng val="0"/>
      </c:pieChart>
      <c:spPr>
        <a:noFill/>
        <a:ln w="25362">
          <a:noFill/>
        </a:ln>
      </c:spPr>
    </c:plotArea>
    <c:legend>
      <c:legendPos val="b"/>
      <c:overlay val="0"/>
    </c:legend>
    <c:plotVisOnly val="1"/>
    <c:dispBlanksAs val="gap"/>
    <c:showDLblsOverMax val="0"/>
  </c:chart>
  <c:spPr>
    <a:noFill/>
    <a:ln>
      <a:noFill/>
    </a:ln>
    <a:effectLst/>
  </c:spPr>
  <c:txPr>
    <a:bodyPr/>
    <a:lstStyle/>
    <a:p>
      <a:pPr>
        <a:defRPr sz="1600">
          <a:solidFill>
            <a:schemeClr val="bg1"/>
          </a:solidFill>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89F6F0-DA5F-4E83-8D2F-240B824855CA}" type="datetimeFigureOut">
              <a:rPr lang="en-GB" smtClean="0"/>
              <a:t>07/10/2020</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907B92-EB67-446C-86D9-8BF35D3EC5DB}" type="slidenum">
              <a:rPr lang="en-GB" smtClean="0"/>
              <a:t>‹#›</a:t>
            </a:fld>
            <a:endParaRPr lang="en-GB"/>
          </a:p>
        </p:txBody>
      </p:sp>
    </p:spTree>
    <p:extLst>
      <p:ext uri="{BB962C8B-B14F-4D97-AF65-F5344CB8AC3E}">
        <p14:creationId xmlns:p14="http://schemas.microsoft.com/office/powerpoint/2010/main" val="754574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1">
    <p:spTree>
      <p:nvGrpSpPr>
        <p:cNvPr id="1" name=""/>
        <p:cNvGrpSpPr/>
        <p:nvPr/>
      </p:nvGrpSpPr>
      <p:grpSpPr>
        <a:xfrm>
          <a:off x="0" y="0"/>
          <a:ext cx="0" cy="0"/>
          <a:chOff x="0" y="0"/>
          <a:chExt cx="0" cy="0"/>
        </a:xfrm>
      </p:grpSpPr>
      <p:sp>
        <p:nvSpPr>
          <p:cNvPr id="5" name="Rectangle 4"/>
          <p:cNvSpPr/>
          <p:nvPr userDrawn="1"/>
        </p:nvSpPr>
        <p:spPr>
          <a:xfrm>
            <a:off x="188913" y="1157288"/>
            <a:ext cx="8766175" cy="54483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tIns="0" rIns="0" bIns="0" anchor="ctr"/>
          <a:lstStyle/>
          <a:p>
            <a:pPr algn="ctr" eaLnBrk="1" fontAlgn="auto" hangingPunct="1">
              <a:spcBef>
                <a:spcPts val="0"/>
              </a:spcBef>
              <a:spcAft>
                <a:spcPts val="0"/>
              </a:spcAft>
              <a:defRPr/>
            </a:pPr>
            <a:endParaRPr lang="en-US">
              <a:solidFill>
                <a:srgbClr val="FFFFFF"/>
              </a:solidFill>
            </a:endParaRPr>
          </a:p>
        </p:txBody>
      </p:sp>
      <p:pic>
        <p:nvPicPr>
          <p:cNvPr id="6" name="Picture 9" descr="MSI_Logo-with-strapline_RGB.png"/>
          <p:cNvPicPr>
            <a:picLocks noChangeAspect="1"/>
          </p:cNvPicPr>
          <p:nvPr userDrawn="1"/>
        </p:nvPicPr>
        <p:blipFill>
          <a:blip r:embed="rId2">
            <a:extLst>
              <a:ext uri="{28A0092B-C50C-407E-A947-70E740481C1C}">
                <a14:useLocalDpi xmlns:a14="http://schemas.microsoft.com/office/drawing/2010/main"/>
              </a:ext>
            </a:extLst>
          </a:blip>
          <a:srcRect/>
          <a:stretch>
            <a:fillRect/>
          </a:stretch>
        </p:blipFill>
        <p:spPr bwMode="auto">
          <a:xfrm>
            <a:off x="188913" y="250825"/>
            <a:ext cx="2163762"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ooter Placeholder 4"/>
          <p:cNvSpPr txBox="1">
            <a:spLocks/>
          </p:cNvSpPr>
          <p:nvPr userDrawn="1"/>
        </p:nvSpPr>
        <p:spPr>
          <a:xfrm>
            <a:off x="4251325" y="6116638"/>
            <a:ext cx="4383088" cy="269875"/>
          </a:xfrm>
          <a:prstGeom prst="rect">
            <a:avLst/>
          </a:prstGeom>
        </p:spPr>
        <p:txBody>
          <a:bodyPr lIns="0" rIns="0" anchor="ctr"/>
          <a:lstStyle>
            <a:defPPr>
              <a:defRPr lang="en-US"/>
            </a:defPPr>
            <a:lvl1pPr marL="0" algn="r" defTabSz="914400" rtl="0" eaLnBrk="1" latinLnBrk="0" hangingPunct="1">
              <a:defRPr sz="1100" kern="1200" baseline="0">
                <a:solidFill>
                  <a:schemeClr val="bg2"/>
                </a:solidFill>
                <a:latin typeface="Arial" charset="0"/>
                <a:ea typeface="ヒラギノ角ゴ Pro W3" charset="0"/>
                <a:cs typeface="ヒラギノ角ゴ Pro W3"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a:solidFill>
                  <a:srgbClr val="FFFFFF"/>
                </a:solidFill>
                <a:ea typeface="Arial Unicode MS" panose="020B0604020202020204" pitchFamily="34" charset="-128"/>
                <a:cs typeface="Arial Unicode MS" panose="020B0604020202020204" pitchFamily="34" charset="-128"/>
              </a:rPr>
              <a:t>Marie Stopes International</a:t>
            </a:r>
          </a:p>
        </p:txBody>
      </p:sp>
      <p:cxnSp>
        <p:nvCxnSpPr>
          <p:cNvPr id="8" name="Straight Connector 7"/>
          <p:cNvCxnSpPr/>
          <p:nvPr userDrawn="1"/>
        </p:nvCxnSpPr>
        <p:spPr>
          <a:xfrm>
            <a:off x="277813" y="6105525"/>
            <a:ext cx="83566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1"/>
          <p:cNvSpPr>
            <a:spLocks noGrp="1"/>
          </p:cNvSpPr>
          <p:nvPr>
            <p:ph type="ctrTitle"/>
          </p:nvPr>
        </p:nvSpPr>
        <p:spPr>
          <a:xfrm>
            <a:off x="549275" y="1576006"/>
            <a:ext cx="6371572" cy="1298646"/>
          </a:xfrm>
          <a:prstGeom prst="rect">
            <a:avLst/>
          </a:prstGeom>
        </p:spPr>
        <p:txBody>
          <a:bodyPr bIns="0">
            <a:spAutoFit/>
          </a:bodyPr>
          <a:lstStyle>
            <a:lvl1pPr algn="l">
              <a:lnSpc>
                <a:spcPts val="5000"/>
              </a:lnSpc>
              <a:defRPr sz="4800" b="1">
                <a:solidFill>
                  <a:srgbClr val="FFFFFF"/>
                </a:solidFill>
              </a:defRPr>
            </a:lvl1pPr>
          </a:lstStyle>
          <a:p>
            <a:r>
              <a:rPr lang="en-US"/>
              <a:t>Click to edit Master title style</a:t>
            </a:r>
          </a:p>
        </p:txBody>
      </p:sp>
      <p:sp>
        <p:nvSpPr>
          <p:cNvPr id="11" name="Subtitle 2"/>
          <p:cNvSpPr>
            <a:spLocks noGrp="1"/>
          </p:cNvSpPr>
          <p:nvPr>
            <p:ph type="subTitle" idx="1"/>
          </p:nvPr>
        </p:nvSpPr>
        <p:spPr>
          <a:xfrm>
            <a:off x="549275" y="3119137"/>
            <a:ext cx="6371572" cy="1187077"/>
          </a:xfrm>
          <a:prstGeom prst="rect">
            <a:avLst/>
          </a:prstGeom>
        </p:spPr>
        <p:txBody>
          <a:bodyPr bIns="0">
            <a:spAutoFit/>
          </a:bodyPr>
          <a:lstStyle>
            <a:lvl1pPr marL="0" indent="0" algn="l">
              <a:lnSpc>
                <a:spcPts val="4700"/>
              </a:lnSpc>
              <a:buNone/>
              <a:defRPr sz="3200" b="1" baseline="0">
                <a:solidFill>
                  <a:schemeClr val="accent3"/>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2" name="Text Placeholder 12"/>
          <p:cNvSpPr>
            <a:spLocks noGrp="1"/>
          </p:cNvSpPr>
          <p:nvPr>
            <p:ph type="body" sz="quarter" idx="11"/>
          </p:nvPr>
        </p:nvSpPr>
        <p:spPr>
          <a:xfrm>
            <a:off x="289125" y="6116181"/>
            <a:ext cx="6371571" cy="263798"/>
          </a:xfrm>
          <a:prstGeom prst="rect">
            <a:avLst/>
          </a:prstGeom>
        </p:spPr>
        <p:txBody>
          <a:bodyPr tIns="46800" bIns="36000" anchor="ctr">
            <a:normAutofit/>
          </a:bodyPr>
          <a:lstStyle>
            <a:lvl1pPr algn="l">
              <a:lnSpc>
                <a:spcPts val="1400"/>
              </a:lnSpc>
              <a:buNone/>
              <a:defRPr sz="1100" b="0">
                <a:solidFill>
                  <a:srgbClr val="FFFFFF"/>
                </a:solidFill>
              </a:defRPr>
            </a:lvl1pPr>
          </a:lstStyle>
          <a:p>
            <a:pPr lvl="0"/>
            <a:r>
              <a:rPr lang="en-US"/>
              <a:t>Edit Master text styles</a:t>
            </a:r>
          </a:p>
        </p:txBody>
      </p:sp>
    </p:spTree>
    <p:extLst>
      <p:ext uri="{BB962C8B-B14F-4D97-AF65-F5344CB8AC3E}">
        <p14:creationId xmlns:p14="http://schemas.microsoft.com/office/powerpoint/2010/main" val="1402427324"/>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 Blue">
    <p:bg>
      <p:bgPr>
        <a:solidFill>
          <a:schemeClr val="tx2"/>
        </a:solidFill>
        <a:effectLst/>
      </p:bgPr>
    </p:bg>
    <p:spTree>
      <p:nvGrpSpPr>
        <p:cNvPr id="1" name=""/>
        <p:cNvGrpSpPr/>
        <p:nvPr/>
      </p:nvGrpSpPr>
      <p:grpSpPr>
        <a:xfrm>
          <a:off x="0" y="0"/>
          <a:ext cx="0" cy="0"/>
          <a:chOff x="0" y="0"/>
          <a:chExt cx="0" cy="0"/>
        </a:xfrm>
      </p:grpSpPr>
      <p:cxnSp>
        <p:nvCxnSpPr>
          <p:cNvPr id="4" name="Straight Connector 3"/>
          <p:cNvCxnSpPr/>
          <p:nvPr userDrawn="1"/>
        </p:nvCxnSpPr>
        <p:spPr>
          <a:xfrm>
            <a:off x="252413" y="468313"/>
            <a:ext cx="8639175"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252413" y="6308725"/>
            <a:ext cx="8639175"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6" name="Footer Placeholder 4"/>
          <p:cNvSpPr txBox="1">
            <a:spLocks/>
          </p:cNvSpPr>
          <p:nvPr userDrawn="1"/>
        </p:nvSpPr>
        <p:spPr>
          <a:xfrm>
            <a:off x="4510088" y="6319838"/>
            <a:ext cx="4381500" cy="260350"/>
          </a:xfrm>
          <a:prstGeom prst="rect">
            <a:avLst/>
          </a:prstGeom>
        </p:spPr>
        <p:txBody>
          <a:bodyPr lIns="0" rIns="0" anchor="ctr"/>
          <a:lstStyle>
            <a:defPPr>
              <a:defRPr lang="en-US"/>
            </a:defPPr>
            <a:lvl1pPr marL="0" algn="r" defTabSz="914400" rtl="0" eaLnBrk="1" latinLnBrk="0" hangingPunct="1">
              <a:defRPr sz="1100" kern="1200" baseline="0">
                <a:solidFill>
                  <a:schemeClr val="bg2"/>
                </a:solidFill>
                <a:latin typeface="Arial" charset="0"/>
                <a:ea typeface="ヒラギノ角ゴ Pro W3" charset="0"/>
                <a:cs typeface="ヒラギノ角ゴ Pro W3"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a:solidFill>
                  <a:srgbClr val="FFFFFF"/>
                </a:solidFill>
                <a:ea typeface="Arial Unicode MS" panose="020B0604020202020204" pitchFamily="34" charset="-128"/>
                <a:cs typeface="Arial Unicode MS" panose="020B0604020202020204" pitchFamily="34" charset="-128"/>
              </a:rPr>
              <a:t>Marie Stopes International</a:t>
            </a:r>
          </a:p>
        </p:txBody>
      </p:sp>
      <p:sp>
        <p:nvSpPr>
          <p:cNvPr id="12" name="Title Placeholder 1"/>
          <p:cNvSpPr>
            <a:spLocks noGrp="1"/>
          </p:cNvSpPr>
          <p:nvPr>
            <p:ph type="title"/>
          </p:nvPr>
        </p:nvSpPr>
        <p:spPr bwMode="auto">
          <a:xfrm>
            <a:off x="252000" y="618939"/>
            <a:ext cx="8640000" cy="747900"/>
          </a:xfrm>
          <a:prstGeom prst="rect">
            <a:avLst/>
          </a:prstGeom>
          <a:noFill/>
          <a:ln>
            <a:noFill/>
          </a:ln>
        </p:spPr>
        <p:txBody>
          <a:bodyPr/>
          <a:lstStyle>
            <a:lvl1pPr>
              <a:defRPr i="0">
                <a:solidFill>
                  <a:srgbClr val="FFFFFF"/>
                </a:solidFill>
              </a:defRPr>
            </a:lvl1pPr>
          </a:lstStyle>
          <a:p>
            <a:pPr lvl="0"/>
            <a:r>
              <a:rPr lang="en-US" altLang="en-US"/>
              <a:t>Click to edit Master title style</a:t>
            </a:r>
            <a:endParaRPr lang="en-GB" altLang="en-US"/>
          </a:p>
        </p:txBody>
      </p:sp>
      <p:sp>
        <p:nvSpPr>
          <p:cNvPr id="9" name="Text Placeholder 2"/>
          <p:cNvSpPr>
            <a:spLocks noGrp="1"/>
          </p:cNvSpPr>
          <p:nvPr>
            <p:ph idx="10"/>
          </p:nvPr>
        </p:nvSpPr>
        <p:spPr bwMode="auto">
          <a:xfrm>
            <a:off x="262800" y="1537382"/>
            <a:ext cx="8627200" cy="4536000"/>
          </a:xfrm>
          <a:prstGeom prst="rect">
            <a:avLst/>
          </a:prstGeom>
          <a:noFill/>
          <a:ln w="9525">
            <a:noFill/>
            <a:miter lim="800000"/>
            <a:headEnd/>
            <a:tailEnd/>
          </a:ln>
        </p:spPr>
        <p:txBody>
          <a:bodyPr/>
          <a:lstStyle>
            <a:lvl1pPr>
              <a:buClrTx/>
              <a:defRPr sz="1400" i="0">
                <a:solidFill>
                  <a:schemeClr val="bg1"/>
                </a:solidFill>
              </a:defRPr>
            </a:lvl1pPr>
            <a:lvl2pPr>
              <a:buClrTx/>
              <a:defRPr sz="1400" i="0">
                <a:solidFill>
                  <a:schemeClr val="bg1"/>
                </a:solidFill>
              </a:defRPr>
            </a:lvl2pPr>
            <a:lvl3pPr>
              <a:defRPr sz="1200" i="0">
                <a:solidFill>
                  <a:schemeClr val="bg1"/>
                </a:solidFill>
              </a:defRPr>
            </a:lvl3pPr>
            <a:lvl4pPr>
              <a:defRPr sz="1200" i="0">
                <a:solidFill>
                  <a:schemeClr val="bg1"/>
                </a:solidFill>
              </a:defRPr>
            </a:lvl4pPr>
            <a:lvl5pPr>
              <a:defRPr sz="1200" i="0">
                <a:solidFill>
                  <a:schemeClr val="bg1"/>
                </a:solidFill>
              </a:defRPr>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7" name="Footer Placeholder 23"/>
          <p:cNvSpPr>
            <a:spLocks noGrp="1"/>
          </p:cNvSpPr>
          <p:nvPr>
            <p:ph type="ftr" sz="quarter" idx="11"/>
          </p:nvPr>
        </p:nvSpPr>
        <p:spPr/>
        <p:txBody>
          <a:bodyPr/>
          <a:lstStyle>
            <a:lvl1pPr marL="0" algn="l" defTabSz="914400" rtl="0" eaLnBrk="1" latinLnBrk="0" hangingPunct="1">
              <a:defRPr lang="en-GB" sz="1100" i="0" kern="1200" baseline="0" smtClean="0">
                <a:solidFill>
                  <a:srgbClr val="FFFFFF"/>
                </a:solidFill>
                <a:latin typeface="Arial" charset="0"/>
                <a:ea typeface="Arial Unicode MS" panose="020B0604020202020204" pitchFamily="34" charset="-128"/>
                <a:cs typeface="Arial Unicode MS" panose="020B0604020202020204" pitchFamily="34" charset="-128"/>
              </a:defRPr>
            </a:lvl1pPr>
          </a:lstStyle>
          <a:p>
            <a:pPr>
              <a:defRPr/>
            </a:pPr>
            <a:r>
              <a:t>Click to edit footer free text field</a:t>
            </a:r>
          </a:p>
        </p:txBody>
      </p:sp>
    </p:spTree>
    <p:extLst>
      <p:ext uri="{BB962C8B-B14F-4D97-AF65-F5344CB8AC3E}">
        <p14:creationId xmlns:p14="http://schemas.microsoft.com/office/powerpoint/2010/main" val="2281291391"/>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lumn - Blue">
    <p:bg>
      <p:bgPr>
        <a:solidFill>
          <a:schemeClr val="tx2"/>
        </a:solidFill>
        <a:effectLst/>
      </p:bgPr>
    </p:bg>
    <p:spTree>
      <p:nvGrpSpPr>
        <p:cNvPr id="1" name=""/>
        <p:cNvGrpSpPr/>
        <p:nvPr/>
      </p:nvGrpSpPr>
      <p:grpSpPr>
        <a:xfrm>
          <a:off x="0" y="0"/>
          <a:ext cx="0" cy="0"/>
          <a:chOff x="0" y="0"/>
          <a:chExt cx="0" cy="0"/>
        </a:xfrm>
      </p:grpSpPr>
      <p:cxnSp>
        <p:nvCxnSpPr>
          <p:cNvPr id="5" name="Straight Connector 4"/>
          <p:cNvCxnSpPr/>
          <p:nvPr userDrawn="1"/>
        </p:nvCxnSpPr>
        <p:spPr>
          <a:xfrm>
            <a:off x="252413" y="468313"/>
            <a:ext cx="8639175"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userDrawn="1"/>
        </p:nvCxnSpPr>
        <p:spPr>
          <a:xfrm>
            <a:off x="252413" y="6308725"/>
            <a:ext cx="8639175"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7" name="Footer Placeholder 4"/>
          <p:cNvSpPr txBox="1">
            <a:spLocks/>
          </p:cNvSpPr>
          <p:nvPr userDrawn="1"/>
        </p:nvSpPr>
        <p:spPr>
          <a:xfrm>
            <a:off x="4510088" y="6319838"/>
            <a:ext cx="4381500" cy="246062"/>
          </a:xfrm>
          <a:prstGeom prst="rect">
            <a:avLst/>
          </a:prstGeom>
        </p:spPr>
        <p:txBody>
          <a:bodyPr lIns="0" rIns="0" anchor="ctr"/>
          <a:lstStyle>
            <a:defPPr>
              <a:defRPr lang="en-US"/>
            </a:defPPr>
            <a:lvl1pPr marL="0" algn="r" defTabSz="914400" rtl="0" eaLnBrk="1" latinLnBrk="0" hangingPunct="1">
              <a:defRPr sz="1100" kern="1200" baseline="0">
                <a:solidFill>
                  <a:schemeClr val="bg2"/>
                </a:solidFill>
                <a:latin typeface="Arial" charset="0"/>
                <a:ea typeface="ヒラギノ角ゴ Pro W3" charset="0"/>
                <a:cs typeface="ヒラギノ角ゴ Pro W3"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a:solidFill>
                  <a:srgbClr val="FFFFFF"/>
                </a:solidFill>
                <a:ea typeface="Arial Unicode MS" panose="020B0604020202020204" pitchFamily="34" charset="-128"/>
                <a:cs typeface="Arial Unicode MS" panose="020B0604020202020204" pitchFamily="34" charset="-128"/>
              </a:rPr>
              <a:t>Marie Stopes International</a:t>
            </a:r>
          </a:p>
        </p:txBody>
      </p:sp>
      <p:sp>
        <p:nvSpPr>
          <p:cNvPr id="12" name="Title Placeholder 1"/>
          <p:cNvSpPr>
            <a:spLocks noGrp="1"/>
          </p:cNvSpPr>
          <p:nvPr>
            <p:ph type="title"/>
          </p:nvPr>
        </p:nvSpPr>
        <p:spPr bwMode="auto">
          <a:xfrm>
            <a:off x="252000" y="618939"/>
            <a:ext cx="8640000" cy="747900"/>
          </a:xfrm>
          <a:prstGeom prst="rect">
            <a:avLst/>
          </a:prstGeom>
          <a:noFill/>
          <a:ln>
            <a:noFill/>
          </a:ln>
        </p:spPr>
        <p:txBody>
          <a:bodyPr/>
          <a:lstStyle>
            <a:lvl1pPr>
              <a:defRPr i="0">
                <a:solidFill>
                  <a:srgbClr val="FFFFFF"/>
                </a:solidFill>
              </a:defRPr>
            </a:lvl1pPr>
          </a:lstStyle>
          <a:p>
            <a:pPr lvl="0"/>
            <a:r>
              <a:rPr lang="en-US" altLang="en-US"/>
              <a:t>Click to edit Master title style</a:t>
            </a:r>
            <a:endParaRPr lang="en-GB" altLang="en-US"/>
          </a:p>
        </p:txBody>
      </p:sp>
      <p:sp>
        <p:nvSpPr>
          <p:cNvPr id="13" name="Text Placeholder 2"/>
          <p:cNvSpPr>
            <a:spLocks noGrp="1"/>
          </p:cNvSpPr>
          <p:nvPr>
            <p:ph idx="10"/>
          </p:nvPr>
        </p:nvSpPr>
        <p:spPr bwMode="auto">
          <a:xfrm>
            <a:off x="262800" y="1537382"/>
            <a:ext cx="4212000" cy="4536000"/>
          </a:xfrm>
          <a:prstGeom prst="rect">
            <a:avLst/>
          </a:prstGeom>
          <a:noFill/>
          <a:ln w="9525">
            <a:noFill/>
            <a:miter lim="800000"/>
            <a:headEnd/>
            <a:tailEnd/>
          </a:ln>
        </p:spPr>
        <p:txBody>
          <a:bodyPr/>
          <a:lstStyle>
            <a:lvl1pPr>
              <a:buClrTx/>
              <a:defRPr sz="1400" i="0">
                <a:solidFill>
                  <a:srgbClr val="FFFFFF"/>
                </a:solidFill>
              </a:defRPr>
            </a:lvl1pPr>
            <a:lvl2pPr>
              <a:buClrTx/>
              <a:defRPr sz="1400" i="0">
                <a:solidFill>
                  <a:srgbClr val="FFFFFF"/>
                </a:solidFill>
              </a:defRPr>
            </a:lvl2pPr>
            <a:lvl3pPr>
              <a:buClrTx/>
              <a:defRPr sz="1200" i="0">
                <a:solidFill>
                  <a:srgbClr val="FFFFFF"/>
                </a:solidFill>
              </a:defRPr>
            </a:lvl3pPr>
            <a:lvl4pPr>
              <a:buClrTx/>
              <a:defRPr sz="1200" i="0">
                <a:solidFill>
                  <a:srgbClr val="FFFFFF"/>
                </a:solidFill>
              </a:defRPr>
            </a:lvl4pPr>
            <a:lvl5pPr>
              <a:buClrTx/>
              <a:defRPr sz="1200" i="0">
                <a:solidFill>
                  <a:srgbClr val="FFFFFF"/>
                </a:solidFill>
              </a:defRPr>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9" name="Text Placeholder 2"/>
          <p:cNvSpPr>
            <a:spLocks noGrp="1"/>
          </p:cNvSpPr>
          <p:nvPr>
            <p:ph idx="11"/>
          </p:nvPr>
        </p:nvSpPr>
        <p:spPr bwMode="auto">
          <a:xfrm>
            <a:off x="4680000" y="1537382"/>
            <a:ext cx="4212000" cy="4536000"/>
          </a:xfrm>
          <a:prstGeom prst="rect">
            <a:avLst/>
          </a:prstGeom>
          <a:noFill/>
          <a:ln w="9525">
            <a:noFill/>
            <a:miter lim="800000"/>
            <a:headEnd/>
            <a:tailEnd/>
          </a:ln>
        </p:spPr>
        <p:txBody>
          <a:bodyPr/>
          <a:lstStyle>
            <a:lvl1pPr>
              <a:buClrTx/>
              <a:defRPr sz="1400" i="0">
                <a:solidFill>
                  <a:srgbClr val="FFFFFF"/>
                </a:solidFill>
              </a:defRPr>
            </a:lvl1pPr>
            <a:lvl2pPr>
              <a:buClrTx/>
              <a:defRPr sz="1400" i="0">
                <a:solidFill>
                  <a:srgbClr val="FFFFFF"/>
                </a:solidFill>
              </a:defRPr>
            </a:lvl2pPr>
            <a:lvl3pPr>
              <a:buClrTx/>
              <a:defRPr sz="1200" i="0">
                <a:solidFill>
                  <a:srgbClr val="FFFFFF"/>
                </a:solidFill>
              </a:defRPr>
            </a:lvl3pPr>
            <a:lvl4pPr>
              <a:buClrTx/>
              <a:defRPr sz="1200" i="0">
                <a:solidFill>
                  <a:srgbClr val="FFFFFF"/>
                </a:solidFill>
              </a:defRPr>
            </a:lvl4pPr>
            <a:lvl5pPr>
              <a:buClrTx/>
              <a:defRPr sz="1200" i="0">
                <a:solidFill>
                  <a:srgbClr val="FFFFFF"/>
                </a:solidFill>
              </a:defRPr>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8" name="Footer Placeholder 23"/>
          <p:cNvSpPr>
            <a:spLocks noGrp="1"/>
          </p:cNvSpPr>
          <p:nvPr>
            <p:ph type="ftr" sz="quarter" idx="12"/>
          </p:nvPr>
        </p:nvSpPr>
        <p:spPr/>
        <p:txBody>
          <a:bodyPr/>
          <a:lstStyle>
            <a:lvl1pPr marL="0" algn="l" defTabSz="914400" rtl="0" eaLnBrk="1" latinLnBrk="0" hangingPunct="1">
              <a:defRPr lang="en-GB" sz="1100" i="0" kern="1200" baseline="0" smtClean="0">
                <a:solidFill>
                  <a:srgbClr val="FFFFFF"/>
                </a:solidFill>
                <a:latin typeface="Arial" charset="0"/>
                <a:ea typeface="Arial Unicode MS" panose="020B0604020202020204" pitchFamily="34" charset="-128"/>
                <a:cs typeface="Arial Unicode MS" panose="020B0604020202020204" pitchFamily="34" charset="-128"/>
              </a:defRPr>
            </a:lvl1pPr>
          </a:lstStyle>
          <a:p>
            <a:pPr>
              <a:defRPr/>
            </a:pPr>
            <a:r>
              <a:t>Click to edit footer free text field</a:t>
            </a:r>
          </a:p>
        </p:txBody>
      </p:sp>
    </p:spTree>
    <p:extLst>
      <p:ext uri="{BB962C8B-B14F-4D97-AF65-F5344CB8AC3E}">
        <p14:creationId xmlns:p14="http://schemas.microsoft.com/office/powerpoint/2010/main" val="2467676635"/>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three column - Blue">
    <p:bg>
      <p:bgPr>
        <a:solidFill>
          <a:schemeClr val="tx2"/>
        </a:solidFill>
        <a:effectLst/>
      </p:bgPr>
    </p:bg>
    <p:spTree>
      <p:nvGrpSpPr>
        <p:cNvPr id="1" name=""/>
        <p:cNvGrpSpPr/>
        <p:nvPr/>
      </p:nvGrpSpPr>
      <p:grpSpPr>
        <a:xfrm>
          <a:off x="0" y="0"/>
          <a:ext cx="0" cy="0"/>
          <a:chOff x="0" y="0"/>
          <a:chExt cx="0" cy="0"/>
        </a:xfrm>
      </p:grpSpPr>
      <p:cxnSp>
        <p:nvCxnSpPr>
          <p:cNvPr id="6" name="Straight Connector 5"/>
          <p:cNvCxnSpPr/>
          <p:nvPr userDrawn="1"/>
        </p:nvCxnSpPr>
        <p:spPr>
          <a:xfrm>
            <a:off x="252413" y="468313"/>
            <a:ext cx="8639175"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a:off x="252413" y="6308725"/>
            <a:ext cx="8639175"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8" name="Footer Placeholder 4"/>
          <p:cNvSpPr txBox="1">
            <a:spLocks/>
          </p:cNvSpPr>
          <p:nvPr userDrawn="1"/>
        </p:nvSpPr>
        <p:spPr>
          <a:xfrm>
            <a:off x="4510088" y="6319838"/>
            <a:ext cx="4381500" cy="246062"/>
          </a:xfrm>
          <a:prstGeom prst="rect">
            <a:avLst/>
          </a:prstGeom>
        </p:spPr>
        <p:txBody>
          <a:bodyPr lIns="0" rIns="0" anchor="ctr"/>
          <a:lstStyle>
            <a:defPPr>
              <a:defRPr lang="en-US"/>
            </a:defPPr>
            <a:lvl1pPr marL="0" algn="r" defTabSz="914400" rtl="0" eaLnBrk="1" latinLnBrk="0" hangingPunct="1">
              <a:defRPr sz="1100" kern="1200" baseline="0">
                <a:solidFill>
                  <a:schemeClr val="bg2"/>
                </a:solidFill>
                <a:latin typeface="Arial" charset="0"/>
                <a:ea typeface="ヒラギノ角ゴ Pro W3" charset="0"/>
                <a:cs typeface="ヒラギノ角ゴ Pro W3"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a:solidFill>
                  <a:srgbClr val="FFFFFF"/>
                </a:solidFill>
                <a:ea typeface="Arial Unicode MS" panose="020B0604020202020204" pitchFamily="34" charset="-128"/>
                <a:cs typeface="Arial Unicode MS" panose="020B0604020202020204" pitchFamily="34" charset="-128"/>
              </a:rPr>
              <a:t>Marie Stopes International</a:t>
            </a:r>
          </a:p>
        </p:txBody>
      </p:sp>
      <p:sp>
        <p:nvSpPr>
          <p:cNvPr id="12" name="Title Placeholder 1"/>
          <p:cNvSpPr>
            <a:spLocks noGrp="1"/>
          </p:cNvSpPr>
          <p:nvPr>
            <p:ph type="title"/>
          </p:nvPr>
        </p:nvSpPr>
        <p:spPr bwMode="auto">
          <a:xfrm>
            <a:off x="252000" y="618939"/>
            <a:ext cx="8640000" cy="747900"/>
          </a:xfrm>
          <a:prstGeom prst="rect">
            <a:avLst/>
          </a:prstGeom>
          <a:noFill/>
          <a:ln>
            <a:noFill/>
          </a:ln>
        </p:spPr>
        <p:txBody>
          <a:bodyPr/>
          <a:lstStyle>
            <a:lvl1pPr>
              <a:defRPr i="0">
                <a:solidFill>
                  <a:srgbClr val="FFFFFF"/>
                </a:solidFill>
              </a:defRPr>
            </a:lvl1pPr>
          </a:lstStyle>
          <a:p>
            <a:pPr lvl="0"/>
            <a:r>
              <a:rPr lang="en-US" altLang="en-US"/>
              <a:t>Click to edit Master title style</a:t>
            </a:r>
            <a:endParaRPr lang="en-GB" altLang="en-US"/>
          </a:p>
        </p:txBody>
      </p:sp>
      <p:sp>
        <p:nvSpPr>
          <p:cNvPr id="18" name="Text Placeholder 2"/>
          <p:cNvSpPr>
            <a:spLocks noGrp="1"/>
          </p:cNvSpPr>
          <p:nvPr>
            <p:ph idx="10"/>
          </p:nvPr>
        </p:nvSpPr>
        <p:spPr bwMode="auto">
          <a:xfrm>
            <a:off x="252000" y="1537382"/>
            <a:ext cx="2654316" cy="4536000"/>
          </a:xfrm>
          <a:prstGeom prst="rect">
            <a:avLst/>
          </a:prstGeom>
          <a:noFill/>
          <a:ln w="9525">
            <a:noFill/>
            <a:miter lim="800000"/>
            <a:headEnd/>
            <a:tailEnd/>
          </a:ln>
        </p:spPr>
        <p:txBody>
          <a:bodyPr/>
          <a:lstStyle>
            <a:lvl1pPr>
              <a:buClr>
                <a:schemeClr val="bg1"/>
              </a:buClr>
              <a:defRPr sz="1400" i="0">
                <a:solidFill>
                  <a:schemeClr val="bg1"/>
                </a:solidFill>
              </a:defRPr>
            </a:lvl1pPr>
            <a:lvl2pPr>
              <a:buClr>
                <a:schemeClr val="bg1"/>
              </a:buClr>
              <a:defRPr sz="1400" i="0">
                <a:solidFill>
                  <a:schemeClr val="bg1"/>
                </a:solidFill>
              </a:defRPr>
            </a:lvl2pPr>
            <a:lvl3pPr>
              <a:buClr>
                <a:schemeClr val="bg1"/>
              </a:buClr>
              <a:defRPr sz="1200" i="0">
                <a:solidFill>
                  <a:schemeClr val="bg1"/>
                </a:solidFill>
              </a:defRPr>
            </a:lvl3pPr>
            <a:lvl4pPr>
              <a:buClr>
                <a:schemeClr val="bg1"/>
              </a:buClr>
              <a:defRPr sz="1200" i="0">
                <a:solidFill>
                  <a:schemeClr val="bg1"/>
                </a:solidFill>
              </a:defRPr>
            </a:lvl4pPr>
            <a:lvl5pPr>
              <a:buClr>
                <a:schemeClr val="bg1"/>
              </a:buClr>
              <a:defRPr sz="1200" i="0">
                <a:solidFill>
                  <a:schemeClr val="bg1"/>
                </a:solidFill>
              </a:defRPr>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20" name="Text Placeholder 2"/>
          <p:cNvSpPr>
            <a:spLocks noGrp="1"/>
          </p:cNvSpPr>
          <p:nvPr>
            <p:ph idx="11"/>
          </p:nvPr>
        </p:nvSpPr>
        <p:spPr bwMode="auto">
          <a:xfrm>
            <a:off x="3235654" y="1537382"/>
            <a:ext cx="2659345" cy="4536000"/>
          </a:xfrm>
          <a:prstGeom prst="rect">
            <a:avLst/>
          </a:prstGeom>
          <a:noFill/>
          <a:ln w="9525">
            <a:noFill/>
            <a:miter lim="800000"/>
            <a:headEnd/>
            <a:tailEnd/>
          </a:ln>
        </p:spPr>
        <p:txBody>
          <a:bodyPr/>
          <a:lstStyle>
            <a:lvl1pPr>
              <a:buClrTx/>
              <a:defRPr sz="1400" i="0">
                <a:solidFill>
                  <a:schemeClr val="bg1"/>
                </a:solidFill>
              </a:defRPr>
            </a:lvl1pPr>
            <a:lvl2pPr>
              <a:buClrTx/>
              <a:defRPr sz="1400" i="0">
                <a:solidFill>
                  <a:schemeClr val="bg1"/>
                </a:solidFill>
              </a:defRPr>
            </a:lvl2pPr>
            <a:lvl3pPr>
              <a:buClrTx/>
              <a:defRPr sz="1200" i="0">
                <a:solidFill>
                  <a:schemeClr val="bg1"/>
                </a:solidFill>
              </a:defRPr>
            </a:lvl3pPr>
            <a:lvl4pPr>
              <a:buClrTx/>
              <a:defRPr sz="1200" i="0">
                <a:solidFill>
                  <a:schemeClr val="bg1"/>
                </a:solidFill>
              </a:defRPr>
            </a:lvl4pPr>
            <a:lvl5pPr>
              <a:buClrTx/>
              <a:defRPr sz="1200" i="0">
                <a:solidFill>
                  <a:schemeClr val="bg1"/>
                </a:solidFill>
              </a:defRPr>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21" name="Text Placeholder 2"/>
          <p:cNvSpPr>
            <a:spLocks noGrp="1"/>
          </p:cNvSpPr>
          <p:nvPr>
            <p:ph idx="12"/>
          </p:nvPr>
        </p:nvSpPr>
        <p:spPr bwMode="auto">
          <a:xfrm>
            <a:off x="6224337" y="1537382"/>
            <a:ext cx="2659345" cy="4536000"/>
          </a:xfrm>
          <a:prstGeom prst="rect">
            <a:avLst/>
          </a:prstGeom>
          <a:noFill/>
          <a:ln w="9525">
            <a:noFill/>
            <a:miter lim="800000"/>
            <a:headEnd/>
            <a:tailEnd/>
          </a:ln>
        </p:spPr>
        <p:txBody>
          <a:bodyPr/>
          <a:lstStyle>
            <a:lvl1pPr>
              <a:buClr>
                <a:schemeClr val="bg1"/>
              </a:buClr>
              <a:defRPr sz="1400" i="0">
                <a:solidFill>
                  <a:schemeClr val="bg1"/>
                </a:solidFill>
              </a:defRPr>
            </a:lvl1pPr>
            <a:lvl2pPr>
              <a:defRPr sz="1400" i="0">
                <a:solidFill>
                  <a:schemeClr val="bg1"/>
                </a:solidFill>
              </a:defRPr>
            </a:lvl2pPr>
            <a:lvl3pPr>
              <a:defRPr sz="1200" i="0">
                <a:solidFill>
                  <a:schemeClr val="bg1"/>
                </a:solidFill>
              </a:defRPr>
            </a:lvl3pPr>
            <a:lvl4pPr>
              <a:defRPr sz="1200" i="0">
                <a:solidFill>
                  <a:schemeClr val="bg1"/>
                </a:solidFill>
              </a:defRPr>
            </a:lvl4pPr>
            <a:lvl5pPr>
              <a:defRPr sz="1200" i="0">
                <a:solidFill>
                  <a:schemeClr val="bg1"/>
                </a:solidFill>
              </a:defRPr>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9" name="Footer Placeholder 23"/>
          <p:cNvSpPr>
            <a:spLocks noGrp="1"/>
          </p:cNvSpPr>
          <p:nvPr>
            <p:ph type="ftr" sz="quarter" idx="13"/>
          </p:nvPr>
        </p:nvSpPr>
        <p:spPr/>
        <p:txBody>
          <a:bodyPr/>
          <a:lstStyle>
            <a:lvl1pPr marL="0" algn="l" defTabSz="914400" rtl="0" eaLnBrk="1" latinLnBrk="0" hangingPunct="1">
              <a:defRPr lang="en-GB" sz="1100" i="0" kern="1200" baseline="0" smtClean="0">
                <a:solidFill>
                  <a:srgbClr val="FFFFFF"/>
                </a:solidFill>
                <a:latin typeface="Arial" charset="0"/>
                <a:ea typeface="Arial Unicode MS" panose="020B0604020202020204" pitchFamily="34" charset="-128"/>
                <a:cs typeface="Arial Unicode MS" panose="020B0604020202020204" pitchFamily="34" charset="-128"/>
              </a:defRPr>
            </a:lvl1pPr>
          </a:lstStyle>
          <a:p>
            <a:pPr>
              <a:defRPr/>
            </a:pPr>
            <a:r>
              <a:t>Click to edit footer free text field</a:t>
            </a:r>
          </a:p>
        </p:txBody>
      </p:sp>
    </p:spTree>
    <p:extLst>
      <p:ext uri="{BB962C8B-B14F-4D97-AF65-F5344CB8AC3E}">
        <p14:creationId xmlns:p14="http://schemas.microsoft.com/office/powerpoint/2010/main" val="2263510774"/>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 Blue">
    <p:bg>
      <p:bgPr>
        <a:solidFill>
          <a:schemeClr val="tx2"/>
        </a:solidFill>
        <a:effectLst/>
      </p:bgPr>
    </p:bg>
    <p:spTree>
      <p:nvGrpSpPr>
        <p:cNvPr id="1" name=""/>
        <p:cNvGrpSpPr/>
        <p:nvPr/>
      </p:nvGrpSpPr>
      <p:grpSpPr>
        <a:xfrm>
          <a:off x="0" y="0"/>
          <a:ext cx="0" cy="0"/>
          <a:chOff x="0" y="0"/>
          <a:chExt cx="0" cy="0"/>
        </a:xfrm>
      </p:grpSpPr>
      <p:cxnSp>
        <p:nvCxnSpPr>
          <p:cNvPr id="3" name="Straight Connector 2"/>
          <p:cNvCxnSpPr/>
          <p:nvPr userDrawn="1"/>
        </p:nvCxnSpPr>
        <p:spPr>
          <a:xfrm>
            <a:off x="252413" y="468313"/>
            <a:ext cx="8639175"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userDrawn="1"/>
        </p:nvCxnSpPr>
        <p:spPr>
          <a:xfrm>
            <a:off x="252413" y="6308725"/>
            <a:ext cx="8639175"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txBox="1">
            <a:spLocks/>
          </p:cNvSpPr>
          <p:nvPr userDrawn="1"/>
        </p:nvSpPr>
        <p:spPr>
          <a:xfrm>
            <a:off x="4510088" y="6319838"/>
            <a:ext cx="4381500" cy="252412"/>
          </a:xfrm>
          <a:prstGeom prst="rect">
            <a:avLst/>
          </a:prstGeom>
        </p:spPr>
        <p:txBody>
          <a:bodyPr lIns="0" rIns="0" anchor="ctr"/>
          <a:lstStyle>
            <a:defPPr>
              <a:defRPr lang="en-US"/>
            </a:defPPr>
            <a:lvl1pPr marL="0" algn="r" defTabSz="914400" rtl="0" eaLnBrk="1" latinLnBrk="0" hangingPunct="1">
              <a:defRPr sz="1100" kern="1200" baseline="0">
                <a:solidFill>
                  <a:schemeClr val="bg2"/>
                </a:solidFill>
                <a:latin typeface="Arial" charset="0"/>
                <a:ea typeface="ヒラギノ角ゴ Pro W3" charset="0"/>
                <a:cs typeface="ヒラギノ角ゴ Pro W3"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a:solidFill>
                  <a:srgbClr val="FFFFFF"/>
                </a:solidFill>
                <a:ea typeface="Arial Unicode MS" panose="020B0604020202020204" pitchFamily="34" charset="-128"/>
                <a:cs typeface="Arial Unicode MS" panose="020B0604020202020204" pitchFamily="34" charset="-128"/>
              </a:rPr>
              <a:t>Marie Stopes International</a:t>
            </a:r>
          </a:p>
        </p:txBody>
      </p:sp>
      <p:sp>
        <p:nvSpPr>
          <p:cNvPr id="12" name="Title Placeholder 1"/>
          <p:cNvSpPr>
            <a:spLocks noGrp="1"/>
          </p:cNvSpPr>
          <p:nvPr>
            <p:ph type="title"/>
          </p:nvPr>
        </p:nvSpPr>
        <p:spPr bwMode="auto">
          <a:xfrm>
            <a:off x="252000" y="618939"/>
            <a:ext cx="8640000" cy="747900"/>
          </a:xfrm>
          <a:prstGeom prst="rect">
            <a:avLst/>
          </a:prstGeom>
          <a:noFill/>
          <a:ln>
            <a:noFill/>
          </a:ln>
        </p:spPr>
        <p:txBody>
          <a:bodyPr/>
          <a:lstStyle>
            <a:lvl1pPr>
              <a:defRPr b="1" i="0">
                <a:solidFill>
                  <a:srgbClr val="FFFFFF"/>
                </a:solidFill>
                <a:latin typeface="+mj-lt"/>
              </a:defRPr>
            </a:lvl1pPr>
          </a:lstStyle>
          <a:p>
            <a:pPr lvl="0"/>
            <a:r>
              <a:rPr lang="en-US" altLang="en-US"/>
              <a:t>Click to edit Master title style</a:t>
            </a:r>
            <a:endParaRPr lang="en-GB" altLang="en-US"/>
          </a:p>
        </p:txBody>
      </p:sp>
      <p:sp>
        <p:nvSpPr>
          <p:cNvPr id="6" name="Footer Placeholder 23"/>
          <p:cNvSpPr>
            <a:spLocks noGrp="1"/>
          </p:cNvSpPr>
          <p:nvPr>
            <p:ph type="ftr" sz="quarter" idx="10"/>
          </p:nvPr>
        </p:nvSpPr>
        <p:spPr/>
        <p:txBody>
          <a:bodyPr/>
          <a:lstStyle>
            <a:lvl1pPr marL="0" algn="l" defTabSz="914400" rtl="0" eaLnBrk="1" latinLnBrk="0" hangingPunct="1">
              <a:defRPr lang="en-GB" sz="1100" i="0" kern="1200" baseline="0" smtClean="0">
                <a:solidFill>
                  <a:srgbClr val="FFFFFF"/>
                </a:solidFill>
                <a:latin typeface="Arial" charset="0"/>
                <a:ea typeface="Arial Unicode MS" panose="020B0604020202020204" pitchFamily="34" charset="-128"/>
                <a:cs typeface="Arial Unicode MS" panose="020B0604020202020204" pitchFamily="34" charset="-128"/>
              </a:defRPr>
            </a:lvl1pPr>
          </a:lstStyle>
          <a:p>
            <a:pPr>
              <a:defRPr/>
            </a:pPr>
            <a:r>
              <a:t>Click to edit footer free text field</a:t>
            </a:r>
          </a:p>
        </p:txBody>
      </p:sp>
    </p:spTree>
    <p:extLst>
      <p:ext uri="{BB962C8B-B14F-4D97-AF65-F5344CB8AC3E}">
        <p14:creationId xmlns:p14="http://schemas.microsoft.com/office/powerpoint/2010/main" val="2362955623"/>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 White Magenta">
    <p:spTree>
      <p:nvGrpSpPr>
        <p:cNvPr id="1" name=""/>
        <p:cNvGrpSpPr/>
        <p:nvPr/>
      </p:nvGrpSpPr>
      <p:grpSpPr>
        <a:xfrm>
          <a:off x="0" y="0"/>
          <a:ext cx="0" cy="0"/>
          <a:chOff x="0" y="0"/>
          <a:chExt cx="0" cy="0"/>
        </a:xfrm>
      </p:grpSpPr>
      <p:cxnSp>
        <p:nvCxnSpPr>
          <p:cNvPr id="4" name="Straight Connector 3"/>
          <p:cNvCxnSpPr/>
          <p:nvPr userDrawn="1"/>
        </p:nvCxnSpPr>
        <p:spPr>
          <a:xfrm>
            <a:off x="252413" y="468313"/>
            <a:ext cx="8639175"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8" name="Title Placeholder 1"/>
          <p:cNvSpPr>
            <a:spLocks noGrp="1"/>
          </p:cNvSpPr>
          <p:nvPr>
            <p:ph type="title"/>
          </p:nvPr>
        </p:nvSpPr>
        <p:spPr bwMode="auto">
          <a:xfrm>
            <a:off x="252000" y="618939"/>
            <a:ext cx="8640000" cy="747900"/>
          </a:xfrm>
          <a:prstGeom prst="rect">
            <a:avLst/>
          </a:prstGeom>
          <a:noFill/>
          <a:ln>
            <a:noFill/>
          </a:ln>
        </p:spPr>
        <p:txBody>
          <a:bodyPr/>
          <a:lstStyle>
            <a:lvl1pPr>
              <a:defRPr i="0">
                <a:solidFill>
                  <a:schemeClr val="accent2"/>
                </a:solidFill>
              </a:defRPr>
            </a:lvl1pPr>
          </a:lstStyle>
          <a:p>
            <a:pPr lvl="0"/>
            <a:r>
              <a:rPr lang="en-US" altLang="en-US"/>
              <a:t>Click to edit Master title style</a:t>
            </a:r>
            <a:endParaRPr lang="en-GB" altLang="en-US"/>
          </a:p>
        </p:txBody>
      </p:sp>
      <p:sp>
        <p:nvSpPr>
          <p:cNvPr id="12" name="Text Placeholder 2"/>
          <p:cNvSpPr>
            <a:spLocks noGrp="1"/>
          </p:cNvSpPr>
          <p:nvPr>
            <p:ph idx="10"/>
          </p:nvPr>
        </p:nvSpPr>
        <p:spPr bwMode="auto">
          <a:xfrm>
            <a:off x="262800" y="1537382"/>
            <a:ext cx="8627200" cy="4536000"/>
          </a:xfrm>
          <a:prstGeom prst="rect">
            <a:avLst/>
          </a:prstGeom>
          <a:noFill/>
          <a:ln w="9525">
            <a:noFill/>
            <a:miter lim="800000"/>
            <a:headEnd/>
            <a:tailEnd/>
          </a:ln>
        </p:spPr>
        <p:txBody>
          <a:bodyPr/>
          <a:lstStyle>
            <a:lvl1pPr>
              <a:buClr>
                <a:schemeClr val="accent2"/>
              </a:buClr>
              <a:defRPr sz="1400" i="0"/>
            </a:lvl1pPr>
            <a:lvl2pPr>
              <a:defRPr sz="1400" i="0"/>
            </a:lvl2pPr>
            <a:lvl3pPr>
              <a:defRPr sz="1200" i="0"/>
            </a:lvl3pPr>
            <a:lvl4pPr>
              <a:defRPr sz="1200" i="0"/>
            </a:lvl4pPr>
            <a:lvl5pPr>
              <a:defRPr sz="1200" i="0"/>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5" name="Footer Placeholder 23"/>
          <p:cNvSpPr>
            <a:spLocks noGrp="1"/>
          </p:cNvSpPr>
          <p:nvPr>
            <p:ph type="ftr" sz="quarter" idx="11"/>
          </p:nvPr>
        </p:nvSpPr>
        <p:spPr/>
        <p:txBody>
          <a:bodyPr/>
          <a:lstStyle>
            <a:lvl1pPr marL="0" algn="l" defTabSz="914400" rtl="0" eaLnBrk="1" latinLnBrk="0" hangingPunct="1">
              <a:defRPr lang="en-GB" sz="1100" i="0" kern="1200" baseline="0" smtClean="0">
                <a:solidFill>
                  <a:schemeClr val="bg2"/>
                </a:solidFill>
                <a:latin typeface="Arial" charset="0"/>
                <a:ea typeface="Arial Unicode MS" panose="020B0604020202020204" pitchFamily="34" charset="-128"/>
                <a:cs typeface="Arial Unicode MS" panose="020B0604020202020204" pitchFamily="34" charset="-128"/>
              </a:defRPr>
            </a:lvl1pPr>
          </a:lstStyle>
          <a:p>
            <a:pPr>
              <a:defRPr/>
            </a:pPr>
            <a:r>
              <a:rPr>
                <a:solidFill>
                  <a:srgbClr val="858585"/>
                </a:solidFill>
              </a:rPr>
              <a:t>Click to edit footer free text field</a:t>
            </a:r>
          </a:p>
        </p:txBody>
      </p:sp>
    </p:spTree>
    <p:extLst>
      <p:ext uri="{BB962C8B-B14F-4D97-AF65-F5344CB8AC3E}">
        <p14:creationId xmlns:p14="http://schemas.microsoft.com/office/powerpoint/2010/main" val="3012499805"/>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two column - White Magenta">
    <p:spTree>
      <p:nvGrpSpPr>
        <p:cNvPr id="1" name=""/>
        <p:cNvGrpSpPr/>
        <p:nvPr/>
      </p:nvGrpSpPr>
      <p:grpSpPr>
        <a:xfrm>
          <a:off x="0" y="0"/>
          <a:ext cx="0" cy="0"/>
          <a:chOff x="0" y="0"/>
          <a:chExt cx="0" cy="0"/>
        </a:xfrm>
      </p:grpSpPr>
      <p:cxnSp>
        <p:nvCxnSpPr>
          <p:cNvPr id="5" name="Straight Connector 4"/>
          <p:cNvCxnSpPr/>
          <p:nvPr userDrawn="1"/>
        </p:nvCxnSpPr>
        <p:spPr>
          <a:xfrm>
            <a:off x="252413" y="468313"/>
            <a:ext cx="8639175"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6" name="Text Placeholder 2"/>
          <p:cNvSpPr>
            <a:spLocks noGrp="1"/>
          </p:cNvSpPr>
          <p:nvPr>
            <p:ph idx="10"/>
          </p:nvPr>
        </p:nvSpPr>
        <p:spPr bwMode="auto">
          <a:xfrm>
            <a:off x="262800" y="1537382"/>
            <a:ext cx="4212000" cy="4536000"/>
          </a:xfrm>
          <a:prstGeom prst="rect">
            <a:avLst/>
          </a:prstGeom>
          <a:noFill/>
          <a:ln w="9525">
            <a:noFill/>
            <a:miter lim="800000"/>
            <a:headEnd/>
            <a:tailEnd/>
          </a:ln>
        </p:spPr>
        <p:txBody>
          <a:bodyPr/>
          <a:lstStyle>
            <a:lvl1pPr>
              <a:buClr>
                <a:schemeClr val="accent2"/>
              </a:buClr>
              <a:defRPr sz="1400" i="0"/>
            </a:lvl1pPr>
            <a:lvl2pPr>
              <a:defRPr sz="1400" i="0"/>
            </a:lvl2pPr>
            <a:lvl3pPr>
              <a:defRPr sz="1200" i="0"/>
            </a:lvl3pPr>
            <a:lvl4pPr>
              <a:defRPr sz="1200" i="0"/>
            </a:lvl4pPr>
            <a:lvl5pPr>
              <a:defRPr sz="1200" i="0"/>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6" name="Title Placeholder 1"/>
          <p:cNvSpPr>
            <a:spLocks noGrp="1"/>
          </p:cNvSpPr>
          <p:nvPr>
            <p:ph type="title"/>
          </p:nvPr>
        </p:nvSpPr>
        <p:spPr bwMode="auto">
          <a:xfrm>
            <a:off x="252000" y="618939"/>
            <a:ext cx="8640000" cy="747900"/>
          </a:xfrm>
          <a:prstGeom prst="rect">
            <a:avLst/>
          </a:prstGeom>
          <a:noFill/>
          <a:ln>
            <a:noFill/>
          </a:ln>
        </p:spPr>
        <p:txBody>
          <a:bodyPr/>
          <a:lstStyle>
            <a:lvl1pPr>
              <a:defRPr i="0">
                <a:solidFill>
                  <a:schemeClr val="accent2"/>
                </a:solidFill>
              </a:defRPr>
            </a:lvl1pPr>
          </a:lstStyle>
          <a:p>
            <a:pPr lvl="0"/>
            <a:r>
              <a:rPr lang="en-US" altLang="en-US"/>
              <a:t>Click to edit Master title style</a:t>
            </a:r>
            <a:endParaRPr lang="en-GB" altLang="en-US"/>
          </a:p>
        </p:txBody>
      </p:sp>
      <p:sp>
        <p:nvSpPr>
          <p:cNvPr id="8" name="Text Placeholder 2"/>
          <p:cNvSpPr>
            <a:spLocks noGrp="1"/>
          </p:cNvSpPr>
          <p:nvPr>
            <p:ph idx="11"/>
          </p:nvPr>
        </p:nvSpPr>
        <p:spPr bwMode="auto">
          <a:xfrm>
            <a:off x="4680000" y="1537382"/>
            <a:ext cx="4212000" cy="4536000"/>
          </a:xfrm>
          <a:prstGeom prst="rect">
            <a:avLst/>
          </a:prstGeom>
          <a:noFill/>
          <a:ln w="9525">
            <a:noFill/>
            <a:miter lim="800000"/>
            <a:headEnd/>
            <a:tailEnd/>
          </a:ln>
        </p:spPr>
        <p:txBody>
          <a:bodyPr/>
          <a:lstStyle>
            <a:lvl1pPr>
              <a:buClr>
                <a:schemeClr val="accent2"/>
              </a:buClr>
              <a:defRPr sz="1400" i="0"/>
            </a:lvl1pPr>
            <a:lvl2pPr>
              <a:defRPr sz="1400" i="0"/>
            </a:lvl2pPr>
            <a:lvl3pPr>
              <a:defRPr sz="1200" i="0"/>
            </a:lvl3pPr>
            <a:lvl4pPr>
              <a:defRPr sz="1200" i="0"/>
            </a:lvl4pPr>
            <a:lvl5pPr>
              <a:defRPr sz="1200" i="0"/>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7" name="Footer Placeholder 23"/>
          <p:cNvSpPr>
            <a:spLocks noGrp="1"/>
          </p:cNvSpPr>
          <p:nvPr>
            <p:ph type="ftr" sz="quarter" idx="12"/>
          </p:nvPr>
        </p:nvSpPr>
        <p:spPr/>
        <p:txBody>
          <a:bodyPr/>
          <a:lstStyle>
            <a:lvl1pPr marL="0" algn="l" defTabSz="914400" rtl="0" eaLnBrk="1" latinLnBrk="0" hangingPunct="1">
              <a:defRPr lang="en-GB" sz="1100" i="0" kern="1200" baseline="0" smtClean="0">
                <a:solidFill>
                  <a:schemeClr val="bg2"/>
                </a:solidFill>
                <a:latin typeface="Arial" charset="0"/>
                <a:ea typeface="Arial Unicode MS" panose="020B0604020202020204" pitchFamily="34" charset="-128"/>
                <a:cs typeface="Arial Unicode MS" panose="020B0604020202020204" pitchFamily="34" charset="-128"/>
              </a:defRPr>
            </a:lvl1pPr>
          </a:lstStyle>
          <a:p>
            <a:pPr>
              <a:defRPr/>
            </a:pPr>
            <a:r>
              <a:rPr>
                <a:solidFill>
                  <a:srgbClr val="858585"/>
                </a:solidFill>
              </a:rPr>
              <a:t>Click to edit footer free text field</a:t>
            </a:r>
          </a:p>
        </p:txBody>
      </p:sp>
    </p:spTree>
    <p:extLst>
      <p:ext uri="{BB962C8B-B14F-4D97-AF65-F5344CB8AC3E}">
        <p14:creationId xmlns:p14="http://schemas.microsoft.com/office/powerpoint/2010/main" val="2655062949"/>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three column - White Magenta">
    <p:spTree>
      <p:nvGrpSpPr>
        <p:cNvPr id="1" name=""/>
        <p:cNvGrpSpPr/>
        <p:nvPr/>
      </p:nvGrpSpPr>
      <p:grpSpPr>
        <a:xfrm>
          <a:off x="0" y="0"/>
          <a:ext cx="0" cy="0"/>
          <a:chOff x="0" y="0"/>
          <a:chExt cx="0" cy="0"/>
        </a:xfrm>
      </p:grpSpPr>
      <p:cxnSp>
        <p:nvCxnSpPr>
          <p:cNvPr id="6" name="Straight Connector 5"/>
          <p:cNvCxnSpPr/>
          <p:nvPr userDrawn="1"/>
        </p:nvCxnSpPr>
        <p:spPr>
          <a:xfrm>
            <a:off x="252413" y="468313"/>
            <a:ext cx="8639175"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Title Placeholder 1"/>
          <p:cNvSpPr>
            <a:spLocks noGrp="1"/>
          </p:cNvSpPr>
          <p:nvPr>
            <p:ph type="title"/>
          </p:nvPr>
        </p:nvSpPr>
        <p:spPr bwMode="auto">
          <a:xfrm>
            <a:off x="252000" y="618939"/>
            <a:ext cx="8640000" cy="747900"/>
          </a:xfrm>
          <a:prstGeom prst="rect">
            <a:avLst/>
          </a:prstGeom>
          <a:noFill/>
          <a:ln>
            <a:noFill/>
          </a:ln>
        </p:spPr>
        <p:txBody>
          <a:bodyPr/>
          <a:lstStyle>
            <a:lvl1pPr>
              <a:defRPr i="0">
                <a:solidFill>
                  <a:schemeClr val="accent2"/>
                </a:solidFill>
              </a:defRPr>
            </a:lvl1pPr>
          </a:lstStyle>
          <a:p>
            <a:pPr lvl="0"/>
            <a:r>
              <a:rPr lang="en-US" altLang="en-US"/>
              <a:t>Click to edit Master title style</a:t>
            </a:r>
            <a:endParaRPr lang="en-GB" altLang="en-US"/>
          </a:p>
        </p:txBody>
      </p:sp>
      <p:sp>
        <p:nvSpPr>
          <p:cNvPr id="7" name="Text Placeholder 2"/>
          <p:cNvSpPr>
            <a:spLocks noGrp="1"/>
          </p:cNvSpPr>
          <p:nvPr>
            <p:ph idx="10"/>
          </p:nvPr>
        </p:nvSpPr>
        <p:spPr bwMode="auto">
          <a:xfrm>
            <a:off x="252000" y="1537382"/>
            <a:ext cx="2654316" cy="4536000"/>
          </a:xfrm>
          <a:prstGeom prst="rect">
            <a:avLst/>
          </a:prstGeom>
          <a:noFill/>
          <a:ln w="9525">
            <a:noFill/>
            <a:miter lim="800000"/>
            <a:headEnd/>
            <a:tailEnd/>
          </a:ln>
        </p:spPr>
        <p:txBody>
          <a:bodyPr/>
          <a:lstStyle>
            <a:lvl1pPr>
              <a:buClr>
                <a:schemeClr val="accent2"/>
              </a:buClr>
              <a:defRPr sz="1400" i="0"/>
            </a:lvl1pPr>
            <a:lvl2pPr>
              <a:defRPr sz="1400" i="0"/>
            </a:lvl2pPr>
            <a:lvl3pPr>
              <a:defRPr sz="1200" i="0"/>
            </a:lvl3pPr>
            <a:lvl4pPr>
              <a:defRPr sz="1200" i="0"/>
            </a:lvl4pPr>
            <a:lvl5pPr>
              <a:defRPr sz="1200" i="0"/>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9" name="Text Placeholder 2"/>
          <p:cNvSpPr>
            <a:spLocks noGrp="1"/>
          </p:cNvSpPr>
          <p:nvPr>
            <p:ph idx="11"/>
          </p:nvPr>
        </p:nvSpPr>
        <p:spPr bwMode="auto">
          <a:xfrm>
            <a:off x="3235654" y="1537382"/>
            <a:ext cx="2659345" cy="4536000"/>
          </a:xfrm>
          <a:prstGeom prst="rect">
            <a:avLst/>
          </a:prstGeom>
          <a:noFill/>
          <a:ln w="9525">
            <a:noFill/>
            <a:miter lim="800000"/>
            <a:headEnd/>
            <a:tailEnd/>
          </a:ln>
        </p:spPr>
        <p:txBody>
          <a:bodyPr/>
          <a:lstStyle>
            <a:lvl1pPr>
              <a:buClr>
                <a:schemeClr val="accent2"/>
              </a:buClr>
              <a:defRPr sz="1400" i="0"/>
            </a:lvl1pPr>
            <a:lvl2pPr>
              <a:defRPr sz="1400" i="0"/>
            </a:lvl2pPr>
            <a:lvl3pPr>
              <a:defRPr sz="1200" i="0"/>
            </a:lvl3pPr>
            <a:lvl4pPr>
              <a:defRPr sz="1200" i="0"/>
            </a:lvl4pPr>
            <a:lvl5pPr>
              <a:defRPr sz="1200" i="0"/>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 name="Text Placeholder 2"/>
          <p:cNvSpPr>
            <a:spLocks noGrp="1"/>
          </p:cNvSpPr>
          <p:nvPr>
            <p:ph idx="12"/>
          </p:nvPr>
        </p:nvSpPr>
        <p:spPr bwMode="auto">
          <a:xfrm>
            <a:off x="6224337" y="1537382"/>
            <a:ext cx="2659345" cy="4536000"/>
          </a:xfrm>
          <a:prstGeom prst="rect">
            <a:avLst/>
          </a:prstGeom>
          <a:noFill/>
          <a:ln w="9525">
            <a:noFill/>
            <a:miter lim="800000"/>
            <a:headEnd/>
            <a:tailEnd/>
          </a:ln>
        </p:spPr>
        <p:txBody>
          <a:bodyPr/>
          <a:lstStyle>
            <a:lvl1pPr>
              <a:buClr>
                <a:schemeClr val="accent2"/>
              </a:buClr>
              <a:defRPr sz="1400" i="0"/>
            </a:lvl1pPr>
            <a:lvl2pPr>
              <a:defRPr sz="1400" i="0"/>
            </a:lvl2pPr>
            <a:lvl3pPr>
              <a:defRPr sz="1200" i="0"/>
            </a:lvl3pPr>
            <a:lvl4pPr>
              <a:defRPr sz="1200" i="0"/>
            </a:lvl4pPr>
            <a:lvl5pPr>
              <a:defRPr sz="1200" i="0"/>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8" name="Footer Placeholder 23"/>
          <p:cNvSpPr>
            <a:spLocks noGrp="1"/>
          </p:cNvSpPr>
          <p:nvPr>
            <p:ph type="ftr" sz="quarter" idx="13"/>
          </p:nvPr>
        </p:nvSpPr>
        <p:spPr/>
        <p:txBody>
          <a:bodyPr/>
          <a:lstStyle>
            <a:lvl1pPr marL="0" algn="l" defTabSz="914400" rtl="0" eaLnBrk="1" latinLnBrk="0" hangingPunct="1">
              <a:defRPr lang="en-GB" sz="1100" i="0" kern="1200" baseline="0" smtClean="0">
                <a:solidFill>
                  <a:schemeClr val="bg2"/>
                </a:solidFill>
                <a:latin typeface="Arial" charset="0"/>
                <a:ea typeface="Arial Unicode MS" panose="020B0604020202020204" pitchFamily="34" charset="-128"/>
                <a:cs typeface="Arial Unicode MS" panose="020B0604020202020204" pitchFamily="34" charset="-128"/>
              </a:defRPr>
            </a:lvl1pPr>
          </a:lstStyle>
          <a:p>
            <a:pPr>
              <a:defRPr/>
            </a:pPr>
            <a:r>
              <a:rPr>
                <a:solidFill>
                  <a:srgbClr val="858585"/>
                </a:solidFill>
              </a:rPr>
              <a:t>Click to edit footer free text field</a:t>
            </a:r>
          </a:p>
        </p:txBody>
      </p:sp>
    </p:spTree>
    <p:extLst>
      <p:ext uri="{BB962C8B-B14F-4D97-AF65-F5344CB8AC3E}">
        <p14:creationId xmlns:p14="http://schemas.microsoft.com/office/powerpoint/2010/main" val="3785584507"/>
      </p:ext>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 White Magenta">
    <p:spTree>
      <p:nvGrpSpPr>
        <p:cNvPr id="1" name=""/>
        <p:cNvGrpSpPr/>
        <p:nvPr/>
      </p:nvGrpSpPr>
      <p:grpSpPr>
        <a:xfrm>
          <a:off x="0" y="0"/>
          <a:ext cx="0" cy="0"/>
          <a:chOff x="0" y="0"/>
          <a:chExt cx="0" cy="0"/>
        </a:xfrm>
      </p:grpSpPr>
      <p:cxnSp>
        <p:nvCxnSpPr>
          <p:cNvPr id="3" name="Straight Connector 2"/>
          <p:cNvCxnSpPr/>
          <p:nvPr userDrawn="1"/>
        </p:nvCxnSpPr>
        <p:spPr>
          <a:xfrm>
            <a:off x="252413" y="468313"/>
            <a:ext cx="8639175"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Title Placeholder 1"/>
          <p:cNvSpPr>
            <a:spLocks noGrp="1"/>
          </p:cNvSpPr>
          <p:nvPr>
            <p:ph type="title"/>
          </p:nvPr>
        </p:nvSpPr>
        <p:spPr bwMode="auto">
          <a:xfrm>
            <a:off x="252000" y="618939"/>
            <a:ext cx="8640000" cy="747900"/>
          </a:xfrm>
          <a:prstGeom prst="rect">
            <a:avLst/>
          </a:prstGeom>
          <a:noFill/>
          <a:ln>
            <a:noFill/>
          </a:ln>
        </p:spPr>
        <p:txBody>
          <a:bodyPr/>
          <a:lstStyle>
            <a:lvl1pPr>
              <a:defRPr i="0">
                <a:solidFill>
                  <a:schemeClr val="accent2"/>
                </a:solidFill>
              </a:defRPr>
            </a:lvl1pPr>
          </a:lstStyle>
          <a:p>
            <a:pPr lvl="0"/>
            <a:r>
              <a:rPr lang="en-US" altLang="en-US"/>
              <a:t>Click to edit Master title style</a:t>
            </a:r>
            <a:endParaRPr lang="en-GB" altLang="en-US"/>
          </a:p>
        </p:txBody>
      </p:sp>
      <p:sp>
        <p:nvSpPr>
          <p:cNvPr id="4" name="Footer Placeholder 23"/>
          <p:cNvSpPr>
            <a:spLocks noGrp="1"/>
          </p:cNvSpPr>
          <p:nvPr>
            <p:ph type="ftr" sz="quarter" idx="10"/>
          </p:nvPr>
        </p:nvSpPr>
        <p:spPr/>
        <p:txBody>
          <a:bodyPr/>
          <a:lstStyle>
            <a:lvl1pPr marL="0" algn="l" defTabSz="914400" rtl="0" eaLnBrk="1" latinLnBrk="0" hangingPunct="1">
              <a:defRPr lang="en-GB" sz="1100" i="0" kern="1200" baseline="0" smtClean="0">
                <a:solidFill>
                  <a:schemeClr val="bg2"/>
                </a:solidFill>
                <a:latin typeface="Arial" charset="0"/>
                <a:ea typeface="Arial Unicode MS" panose="020B0604020202020204" pitchFamily="34" charset="-128"/>
                <a:cs typeface="Arial Unicode MS" panose="020B0604020202020204" pitchFamily="34" charset="-128"/>
              </a:defRPr>
            </a:lvl1pPr>
          </a:lstStyle>
          <a:p>
            <a:pPr>
              <a:defRPr/>
            </a:pPr>
            <a:r>
              <a:rPr>
                <a:solidFill>
                  <a:srgbClr val="858585"/>
                </a:solidFill>
              </a:rPr>
              <a:t>Click to edit footer free text field</a:t>
            </a:r>
          </a:p>
        </p:txBody>
      </p:sp>
    </p:spTree>
    <p:extLst>
      <p:ext uri="{BB962C8B-B14F-4D97-AF65-F5344CB8AC3E}">
        <p14:creationId xmlns:p14="http://schemas.microsoft.com/office/powerpoint/2010/main" val="2283307945"/>
      </p:ext>
    </p:extLst>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 - Magenta">
    <p:bg>
      <p:bgPr>
        <a:solidFill>
          <a:schemeClr val="accent2"/>
        </a:solidFill>
        <a:effectLst/>
      </p:bgPr>
    </p:bg>
    <p:spTree>
      <p:nvGrpSpPr>
        <p:cNvPr id="1" name=""/>
        <p:cNvGrpSpPr/>
        <p:nvPr/>
      </p:nvGrpSpPr>
      <p:grpSpPr>
        <a:xfrm>
          <a:off x="0" y="0"/>
          <a:ext cx="0" cy="0"/>
          <a:chOff x="0" y="0"/>
          <a:chExt cx="0" cy="0"/>
        </a:xfrm>
      </p:grpSpPr>
      <p:cxnSp>
        <p:nvCxnSpPr>
          <p:cNvPr id="4" name="Straight Connector 3"/>
          <p:cNvCxnSpPr/>
          <p:nvPr userDrawn="1"/>
        </p:nvCxnSpPr>
        <p:spPr>
          <a:xfrm>
            <a:off x="252413" y="468313"/>
            <a:ext cx="8639175"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252413" y="6308725"/>
            <a:ext cx="8639175"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6" name="Footer Placeholder 4"/>
          <p:cNvSpPr txBox="1">
            <a:spLocks/>
          </p:cNvSpPr>
          <p:nvPr userDrawn="1"/>
        </p:nvSpPr>
        <p:spPr>
          <a:xfrm>
            <a:off x="4510088" y="6319838"/>
            <a:ext cx="4381500" cy="260350"/>
          </a:xfrm>
          <a:prstGeom prst="rect">
            <a:avLst/>
          </a:prstGeom>
        </p:spPr>
        <p:txBody>
          <a:bodyPr lIns="0" rIns="0" anchor="ctr"/>
          <a:lstStyle>
            <a:defPPr>
              <a:defRPr lang="en-US"/>
            </a:defPPr>
            <a:lvl1pPr marL="0" algn="r" defTabSz="914400" rtl="0" eaLnBrk="1" latinLnBrk="0" hangingPunct="1">
              <a:defRPr sz="1100" kern="1200" baseline="0">
                <a:solidFill>
                  <a:schemeClr val="bg2"/>
                </a:solidFill>
                <a:latin typeface="Arial" charset="0"/>
                <a:ea typeface="ヒラギノ角ゴ Pro W3" charset="0"/>
                <a:cs typeface="ヒラギノ角ゴ Pro W3"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a:solidFill>
                  <a:srgbClr val="FFFFFF"/>
                </a:solidFill>
                <a:ea typeface="Arial Unicode MS" panose="020B0604020202020204" pitchFamily="34" charset="-128"/>
                <a:cs typeface="Arial Unicode MS" panose="020B0604020202020204" pitchFamily="34" charset="-128"/>
              </a:rPr>
              <a:t>Marie Stopes International</a:t>
            </a:r>
          </a:p>
        </p:txBody>
      </p:sp>
      <p:sp>
        <p:nvSpPr>
          <p:cNvPr id="12" name="Title Placeholder 1"/>
          <p:cNvSpPr>
            <a:spLocks noGrp="1"/>
          </p:cNvSpPr>
          <p:nvPr>
            <p:ph type="title"/>
          </p:nvPr>
        </p:nvSpPr>
        <p:spPr bwMode="auto">
          <a:xfrm>
            <a:off x="252000" y="618939"/>
            <a:ext cx="8640000" cy="747900"/>
          </a:xfrm>
          <a:prstGeom prst="rect">
            <a:avLst/>
          </a:prstGeom>
          <a:noFill/>
          <a:ln>
            <a:noFill/>
          </a:ln>
        </p:spPr>
        <p:txBody>
          <a:bodyPr/>
          <a:lstStyle>
            <a:lvl1pPr>
              <a:defRPr i="0">
                <a:solidFill>
                  <a:srgbClr val="FFFFFF"/>
                </a:solidFill>
              </a:defRPr>
            </a:lvl1pPr>
          </a:lstStyle>
          <a:p>
            <a:pPr lvl="0"/>
            <a:r>
              <a:rPr lang="en-US" altLang="en-US"/>
              <a:t>Click to edit Master title style</a:t>
            </a:r>
            <a:endParaRPr lang="en-GB" altLang="en-US"/>
          </a:p>
        </p:txBody>
      </p:sp>
      <p:sp>
        <p:nvSpPr>
          <p:cNvPr id="9" name="Text Placeholder 2"/>
          <p:cNvSpPr>
            <a:spLocks noGrp="1"/>
          </p:cNvSpPr>
          <p:nvPr>
            <p:ph idx="10"/>
          </p:nvPr>
        </p:nvSpPr>
        <p:spPr bwMode="auto">
          <a:xfrm>
            <a:off x="262800" y="1537382"/>
            <a:ext cx="8627200" cy="4536000"/>
          </a:xfrm>
          <a:prstGeom prst="rect">
            <a:avLst/>
          </a:prstGeom>
          <a:noFill/>
          <a:ln w="9525">
            <a:noFill/>
            <a:miter lim="800000"/>
            <a:headEnd/>
            <a:tailEnd/>
          </a:ln>
        </p:spPr>
        <p:txBody>
          <a:bodyPr/>
          <a:lstStyle>
            <a:lvl1pPr>
              <a:buClrTx/>
              <a:defRPr sz="1400" i="0">
                <a:solidFill>
                  <a:schemeClr val="bg1"/>
                </a:solidFill>
              </a:defRPr>
            </a:lvl1pPr>
            <a:lvl2pPr>
              <a:buClrTx/>
              <a:defRPr sz="1400" i="0">
                <a:solidFill>
                  <a:schemeClr val="bg1"/>
                </a:solidFill>
              </a:defRPr>
            </a:lvl2pPr>
            <a:lvl3pPr>
              <a:defRPr sz="1200" i="0">
                <a:solidFill>
                  <a:schemeClr val="bg1"/>
                </a:solidFill>
              </a:defRPr>
            </a:lvl3pPr>
            <a:lvl4pPr>
              <a:defRPr sz="1200" i="0">
                <a:solidFill>
                  <a:schemeClr val="bg1"/>
                </a:solidFill>
              </a:defRPr>
            </a:lvl4pPr>
            <a:lvl5pPr>
              <a:defRPr sz="1200" i="0">
                <a:solidFill>
                  <a:schemeClr val="bg1"/>
                </a:solidFill>
              </a:defRPr>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7" name="Footer Placeholder 23"/>
          <p:cNvSpPr>
            <a:spLocks noGrp="1"/>
          </p:cNvSpPr>
          <p:nvPr>
            <p:ph type="ftr" sz="quarter" idx="11"/>
          </p:nvPr>
        </p:nvSpPr>
        <p:spPr/>
        <p:txBody>
          <a:bodyPr/>
          <a:lstStyle>
            <a:lvl1pPr marL="0" algn="l" defTabSz="914400" rtl="0" eaLnBrk="1" latinLnBrk="0" hangingPunct="1">
              <a:defRPr lang="en-GB" sz="1100" i="0" kern="1200" baseline="0" smtClean="0">
                <a:solidFill>
                  <a:srgbClr val="FFFFFF"/>
                </a:solidFill>
                <a:latin typeface="Arial" charset="0"/>
                <a:ea typeface="Arial Unicode MS" panose="020B0604020202020204" pitchFamily="34" charset="-128"/>
                <a:cs typeface="Arial Unicode MS" panose="020B0604020202020204" pitchFamily="34" charset="-128"/>
              </a:defRPr>
            </a:lvl1pPr>
          </a:lstStyle>
          <a:p>
            <a:pPr>
              <a:defRPr/>
            </a:pPr>
            <a:r>
              <a:t>Click to edit footer free text field</a:t>
            </a:r>
          </a:p>
        </p:txBody>
      </p:sp>
    </p:spTree>
    <p:extLst>
      <p:ext uri="{BB962C8B-B14F-4D97-AF65-F5344CB8AC3E}">
        <p14:creationId xmlns:p14="http://schemas.microsoft.com/office/powerpoint/2010/main" val="130659572"/>
      </p:ext>
    </p:extLst>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two column - Magenta">
    <p:bg>
      <p:bgPr>
        <a:solidFill>
          <a:schemeClr val="accent2"/>
        </a:solidFill>
        <a:effectLst/>
      </p:bgPr>
    </p:bg>
    <p:spTree>
      <p:nvGrpSpPr>
        <p:cNvPr id="1" name=""/>
        <p:cNvGrpSpPr/>
        <p:nvPr/>
      </p:nvGrpSpPr>
      <p:grpSpPr>
        <a:xfrm>
          <a:off x="0" y="0"/>
          <a:ext cx="0" cy="0"/>
          <a:chOff x="0" y="0"/>
          <a:chExt cx="0" cy="0"/>
        </a:xfrm>
      </p:grpSpPr>
      <p:cxnSp>
        <p:nvCxnSpPr>
          <p:cNvPr id="5" name="Straight Connector 4"/>
          <p:cNvCxnSpPr/>
          <p:nvPr userDrawn="1"/>
        </p:nvCxnSpPr>
        <p:spPr>
          <a:xfrm>
            <a:off x="252413" y="468313"/>
            <a:ext cx="8639175"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userDrawn="1"/>
        </p:nvCxnSpPr>
        <p:spPr>
          <a:xfrm>
            <a:off x="252413" y="6308725"/>
            <a:ext cx="8639175"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7" name="Footer Placeholder 4"/>
          <p:cNvSpPr txBox="1">
            <a:spLocks/>
          </p:cNvSpPr>
          <p:nvPr userDrawn="1"/>
        </p:nvSpPr>
        <p:spPr>
          <a:xfrm>
            <a:off x="4510088" y="6319838"/>
            <a:ext cx="4381500" cy="246062"/>
          </a:xfrm>
          <a:prstGeom prst="rect">
            <a:avLst/>
          </a:prstGeom>
        </p:spPr>
        <p:txBody>
          <a:bodyPr lIns="0" rIns="0" anchor="ctr"/>
          <a:lstStyle>
            <a:defPPr>
              <a:defRPr lang="en-US"/>
            </a:defPPr>
            <a:lvl1pPr marL="0" algn="r" defTabSz="914400" rtl="0" eaLnBrk="1" latinLnBrk="0" hangingPunct="1">
              <a:defRPr sz="1100" kern="1200" baseline="0">
                <a:solidFill>
                  <a:schemeClr val="bg2"/>
                </a:solidFill>
                <a:latin typeface="Arial" charset="0"/>
                <a:ea typeface="ヒラギノ角ゴ Pro W3" charset="0"/>
                <a:cs typeface="ヒラギノ角ゴ Pro W3"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a:solidFill>
                  <a:srgbClr val="FFFFFF"/>
                </a:solidFill>
                <a:ea typeface="Arial Unicode MS" panose="020B0604020202020204" pitchFamily="34" charset="-128"/>
                <a:cs typeface="Arial Unicode MS" panose="020B0604020202020204" pitchFamily="34" charset="-128"/>
              </a:rPr>
              <a:t>Marie Stopes International</a:t>
            </a:r>
          </a:p>
        </p:txBody>
      </p:sp>
      <p:sp>
        <p:nvSpPr>
          <p:cNvPr id="12" name="Title Placeholder 1"/>
          <p:cNvSpPr>
            <a:spLocks noGrp="1"/>
          </p:cNvSpPr>
          <p:nvPr>
            <p:ph type="title"/>
          </p:nvPr>
        </p:nvSpPr>
        <p:spPr bwMode="auto">
          <a:xfrm>
            <a:off x="252000" y="618939"/>
            <a:ext cx="8640000" cy="747900"/>
          </a:xfrm>
          <a:prstGeom prst="rect">
            <a:avLst/>
          </a:prstGeom>
          <a:noFill/>
          <a:ln>
            <a:noFill/>
          </a:ln>
        </p:spPr>
        <p:txBody>
          <a:bodyPr/>
          <a:lstStyle>
            <a:lvl1pPr>
              <a:defRPr i="0">
                <a:solidFill>
                  <a:srgbClr val="FFFFFF"/>
                </a:solidFill>
              </a:defRPr>
            </a:lvl1pPr>
          </a:lstStyle>
          <a:p>
            <a:pPr lvl="0"/>
            <a:r>
              <a:rPr lang="en-US" altLang="en-US"/>
              <a:t>Click to edit Master title style</a:t>
            </a:r>
            <a:endParaRPr lang="en-GB" altLang="en-US"/>
          </a:p>
        </p:txBody>
      </p:sp>
      <p:sp>
        <p:nvSpPr>
          <p:cNvPr id="13" name="Text Placeholder 2"/>
          <p:cNvSpPr>
            <a:spLocks noGrp="1"/>
          </p:cNvSpPr>
          <p:nvPr>
            <p:ph idx="10"/>
          </p:nvPr>
        </p:nvSpPr>
        <p:spPr bwMode="auto">
          <a:xfrm>
            <a:off x="262800" y="1537382"/>
            <a:ext cx="4212000" cy="4536000"/>
          </a:xfrm>
          <a:prstGeom prst="rect">
            <a:avLst/>
          </a:prstGeom>
          <a:noFill/>
          <a:ln w="9525">
            <a:noFill/>
            <a:miter lim="800000"/>
            <a:headEnd/>
            <a:tailEnd/>
          </a:ln>
        </p:spPr>
        <p:txBody>
          <a:bodyPr/>
          <a:lstStyle>
            <a:lvl1pPr>
              <a:buClrTx/>
              <a:defRPr sz="1400" i="0">
                <a:solidFill>
                  <a:srgbClr val="FFFFFF"/>
                </a:solidFill>
              </a:defRPr>
            </a:lvl1pPr>
            <a:lvl2pPr>
              <a:buClrTx/>
              <a:defRPr sz="1400" i="0">
                <a:solidFill>
                  <a:srgbClr val="FFFFFF"/>
                </a:solidFill>
              </a:defRPr>
            </a:lvl2pPr>
            <a:lvl3pPr>
              <a:buClrTx/>
              <a:defRPr sz="1200" i="0">
                <a:solidFill>
                  <a:srgbClr val="FFFFFF"/>
                </a:solidFill>
              </a:defRPr>
            </a:lvl3pPr>
            <a:lvl4pPr>
              <a:buClrTx/>
              <a:defRPr sz="1200" i="0">
                <a:solidFill>
                  <a:srgbClr val="FFFFFF"/>
                </a:solidFill>
              </a:defRPr>
            </a:lvl4pPr>
            <a:lvl5pPr>
              <a:buClrTx/>
              <a:defRPr sz="1200" i="0">
                <a:solidFill>
                  <a:srgbClr val="FFFFFF"/>
                </a:solidFill>
              </a:defRPr>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8" name="Text Placeholder 2"/>
          <p:cNvSpPr>
            <a:spLocks noGrp="1"/>
          </p:cNvSpPr>
          <p:nvPr>
            <p:ph idx="11"/>
          </p:nvPr>
        </p:nvSpPr>
        <p:spPr bwMode="auto">
          <a:xfrm>
            <a:off x="4690691" y="1537382"/>
            <a:ext cx="4212000" cy="4536000"/>
          </a:xfrm>
          <a:prstGeom prst="rect">
            <a:avLst/>
          </a:prstGeom>
          <a:noFill/>
          <a:ln w="9525">
            <a:noFill/>
            <a:miter lim="800000"/>
            <a:headEnd/>
            <a:tailEnd/>
          </a:ln>
        </p:spPr>
        <p:txBody>
          <a:bodyPr/>
          <a:lstStyle>
            <a:lvl1pPr>
              <a:buClrTx/>
              <a:defRPr sz="1400" i="0">
                <a:solidFill>
                  <a:srgbClr val="FFFFFF"/>
                </a:solidFill>
              </a:defRPr>
            </a:lvl1pPr>
            <a:lvl2pPr>
              <a:buClrTx/>
              <a:defRPr sz="1400" i="0">
                <a:solidFill>
                  <a:srgbClr val="FFFFFF"/>
                </a:solidFill>
              </a:defRPr>
            </a:lvl2pPr>
            <a:lvl3pPr>
              <a:buClrTx/>
              <a:defRPr sz="1200" i="0">
                <a:solidFill>
                  <a:srgbClr val="FFFFFF"/>
                </a:solidFill>
              </a:defRPr>
            </a:lvl3pPr>
            <a:lvl4pPr>
              <a:buClrTx/>
              <a:defRPr sz="1200" i="0">
                <a:solidFill>
                  <a:srgbClr val="FFFFFF"/>
                </a:solidFill>
              </a:defRPr>
            </a:lvl4pPr>
            <a:lvl5pPr>
              <a:buClrTx/>
              <a:defRPr sz="1200" i="0">
                <a:solidFill>
                  <a:srgbClr val="FFFFFF"/>
                </a:solidFill>
              </a:defRPr>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8" name="Footer Placeholder 23"/>
          <p:cNvSpPr>
            <a:spLocks noGrp="1"/>
          </p:cNvSpPr>
          <p:nvPr>
            <p:ph type="ftr" sz="quarter" idx="12"/>
          </p:nvPr>
        </p:nvSpPr>
        <p:spPr/>
        <p:txBody>
          <a:bodyPr/>
          <a:lstStyle>
            <a:lvl1pPr marL="0" algn="l" defTabSz="914400" rtl="0" eaLnBrk="1" latinLnBrk="0" hangingPunct="1">
              <a:defRPr lang="en-GB" sz="1100" i="0" kern="1200" baseline="0" smtClean="0">
                <a:solidFill>
                  <a:srgbClr val="FFFFFF"/>
                </a:solidFill>
                <a:latin typeface="Arial" charset="0"/>
                <a:ea typeface="Arial Unicode MS" panose="020B0604020202020204" pitchFamily="34" charset="-128"/>
                <a:cs typeface="Arial Unicode MS" panose="020B0604020202020204" pitchFamily="34" charset="-128"/>
              </a:defRPr>
            </a:lvl1pPr>
          </a:lstStyle>
          <a:p>
            <a:pPr>
              <a:defRPr/>
            </a:pPr>
            <a:r>
              <a:t>Click to edit footer free text field</a:t>
            </a:r>
          </a:p>
        </p:txBody>
      </p:sp>
    </p:spTree>
    <p:extLst>
      <p:ext uri="{BB962C8B-B14F-4D97-AF65-F5344CB8AC3E}">
        <p14:creationId xmlns:p14="http://schemas.microsoft.com/office/powerpoint/2010/main" val="410794163"/>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2">
    <p:bg>
      <p:bgPr>
        <a:solidFill>
          <a:schemeClr val="tx2"/>
        </a:solidFill>
        <a:effectLst/>
      </p:bgPr>
    </p:bg>
    <p:spTree>
      <p:nvGrpSpPr>
        <p:cNvPr id="1" name=""/>
        <p:cNvGrpSpPr/>
        <p:nvPr/>
      </p:nvGrpSpPr>
      <p:grpSpPr>
        <a:xfrm>
          <a:off x="0" y="0"/>
          <a:ext cx="0" cy="0"/>
          <a:chOff x="0" y="0"/>
          <a:chExt cx="0" cy="0"/>
        </a:xfrm>
      </p:grpSpPr>
      <p:cxnSp>
        <p:nvCxnSpPr>
          <p:cNvPr id="4" name="Straight Connector 3"/>
          <p:cNvCxnSpPr/>
          <p:nvPr userDrawn="1"/>
        </p:nvCxnSpPr>
        <p:spPr>
          <a:xfrm>
            <a:off x="252413" y="6308725"/>
            <a:ext cx="8639175"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txBox="1">
            <a:spLocks/>
          </p:cNvSpPr>
          <p:nvPr userDrawn="1"/>
        </p:nvSpPr>
        <p:spPr>
          <a:xfrm>
            <a:off x="4510088" y="6319838"/>
            <a:ext cx="4381500" cy="252412"/>
          </a:xfrm>
          <a:prstGeom prst="rect">
            <a:avLst/>
          </a:prstGeom>
        </p:spPr>
        <p:txBody>
          <a:bodyPr lIns="0" rIns="0" anchor="ctr"/>
          <a:lstStyle>
            <a:defPPr>
              <a:defRPr lang="en-US"/>
            </a:defPPr>
            <a:lvl1pPr marL="0" algn="r" defTabSz="914400" rtl="0" eaLnBrk="1" latinLnBrk="0" hangingPunct="1">
              <a:defRPr sz="1100" kern="1200" baseline="0">
                <a:solidFill>
                  <a:schemeClr val="bg2"/>
                </a:solidFill>
                <a:latin typeface="Arial" charset="0"/>
                <a:ea typeface="ヒラギノ角ゴ Pro W3" charset="0"/>
                <a:cs typeface="ヒラギノ角ゴ Pro W3"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a:solidFill>
                  <a:srgbClr val="FFFFFF"/>
                </a:solidFill>
                <a:ea typeface="Arial Unicode MS" panose="020B0604020202020204" pitchFamily="34" charset="-128"/>
                <a:cs typeface="Arial Unicode MS" panose="020B0604020202020204" pitchFamily="34" charset="-128"/>
              </a:rPr>
              <a:t>Marie Stopes International</a:t>
            </a:r>
          </a:p>
        </p:txBody>
      </p:sp>
      <p:cxnSp>
        <p:nvCxnSpPr>
          <p:cNvPr id="6" name="Straight Connector 5"/>
          <p:cNvCxnSpPr/>
          <p:nvPr userDrawn="1"/>
        </p:nvCxnSpPr>
        <p:spPr>
          <a:xfrm>
            <a:off x="252413" y="6308725"/>
            <a:ext cx="8639175"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7" name="Footer Placeholder 4"/>
          <p:cNvSpPr txBox="1">
            <a:spLocks/>
          </p:cNvSpPr>
          <p:nvPr userDrawn="1"/>
        </p:nvSpPr>
        <p:spPr>
          <a:xfrm>
            <a:off x="4510088" y="6319838"/>
            <a:ext cx="4381500" cy="252412"/>
          </a:xfrm>
          <a:prstGeom prst="rect">
            <a:avLst/>
          </a:prstGeom>
        </p:spPr>
        <p:txBody>
          <a:bodyPr lIns="0" rIns="0" anchor="ctr"/>
          <a:lstStyle>
            <a:defPPr>
              <a:defRPr lang="en-US"/>
            </a:defPPr>
            <a:lvl1pPr marL="0" algn="r" defTabSz="914400" rtl="0" eaLnBrk="1" latinLnBrk="0" hangingPunct="1">
              <a:defRPr sz="1100" kern="1200" baseline="0">
                <a:solidFill>
                  <a:schemeClr val="bg2"/>
                </a:solidFill>
                <a:latin typeface="Arial" charset="0"/>
                <a:ea typeface="ヒラギノ角ゴ Pro W3" charset="0"/>
                <a:cs typeface="ヒラギノ角ゴ Pro W3"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a:solidFill>
                  <a:srgbClr val="FFFFFF"/>
                </a:solidFill>
                <a:ea typeface="Arial Unicode MS" panose="020B0604020202020204" pitchFamily="34" charset="-128"/>
                <a:cs typeface="Arial Unicode MS" panose="020B0604020202020204" pitchFamily="34" charset="-128"/>
              </a:rPr>
              <a:t>Marie Stopes International</a:t>
            </a:r>
          </a:p>
        </p:txBody>
      </p:sp>
      <p:sp>
        <p:nvSpPr>
          <p:cNvPr id="8" name="Footer Placeholder 23"/>
          <p:cNvSpPr txBox="1">
            <a:spLocks/>
          </p:cNvSpPr>
          <p:nvPr userDrawn="1"/>
        </p:nvSpPr>
        <p:spPr>
          <a:xfrm>
            <a:off x="252413" y="6319838"/>
            <a:ext cx="5834062" cy="247650"/>
          </a:xfrm>
          <a:prstGeom prst="rect">
            <a:avLst/>
          </a:prstGeom>
        </p:spPr>
        <p:txBody>
          <a:bodyPr lIns="0" rIns="0" anchor="ctr"/>
          <a:lstStyle>
            <a:defPPr>
              <a:defRPr lang="en-US"/>
            </a:defPPr>
            <a:lvl1pPr marL="0" algn="l" defTabSz="914400" rtl="0" eaLnBrk="1" latinLnBrk="0" hangingPunct="1">
              <a:defRPr lang="en-GB" sz="1100" kern="1200" baseline="0" dirty="0">
                <a:solidFill>
                  <a:srgbClr val="FFFFFF"/>
                </a:solidFill>
                <a:latin typeface="Arial" charset="0"/>
                <a:ea typeface="Arial Unicode MS" panose="020B0604020202020204" pitchFamily="34" charset="-128"/>
                <a:cs typeface="Arial Unicode MS" panose="020B0604020202020204" pitchFamily="34" charset="-128"/>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t>Click to edit footer free text field</a:t>
            </a:r>
          </a:p>
        </p:txBody>
      </p:sp>
      <p:grpSp>
        <p:nvGrpSpPr>
          <p:cNvPr id="9" name="Group 13"/>
          <p:cNvGrpSpPr>
            <a:grpSpLocks/>
          </p:cNvGrpSpPr>
          <p:nvPr userDrawn="1"/>
        </p:nvGrpSpPr>
        <p:grpSpPr bwMode="auto">
          <a:xfrm>
            <a:off x="250825" y="0"/>
            <a:ext cx="2784475" cy="1539875"/>
            <a:chOff x="250825" y="0"/>
            <a:chExt cx="2784203" cy="1540042"/>
          </a:xfrm>
        </p:grpSpPr>
        <p:sp>
          <p:nvSpPr>
            <p:cNvPr id="10" name="Rectangle 9"/>
            <p:cNvSpPr/>
            <p:nvPr/>
          </p:nvSpPr>
          <p:spPr>
            <a:xfrm>
              <a:off x="250825" y="0"/>
              <a:ext cx="2784203" cy="15400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srgbClr val="FFFFFF"/>
                </a:solidFill>
              </a:endParaRPr>
            </a:p>
          </p:txBody>
        </p:sp>
        <p:pic>
          <p:nvPicPr>
            <p:cNvPr id="11" name="Picture 16" descr="MSI_Logo-with-strapline_RGB.png"/>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574320" y="442794"/>
              <a:ext cx="2164080" cy="786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0" name="Title 1"/>
          <p:cNvSpPr>
            <a:spLocks noGrp="1"/>
          </p:cNvSpPr>
          <p:nvPr>
            <p:ph type="ctrTitle"/>
          </p:nvPr>
        </p:nvSpPr>
        <p:spPr>
          <a:xfrm>
            <a:off x="435539" y="2851227"/>
            <a:ext cx="6753406" cy="1298646"/>
          </a:xfrm>
          <a:prstGeom prst="rect">
            <a:avLst/>
          </a:prstGeom>
        </p:spPr>
        <p:txBody>
          <a:bodyPr bIns="0">
            <a:spAutoFit/>
          </a:bodyPr>
          <a:lstStyle>
            <a:lvl1pPr algn="l">
              <a:lnSpc>
                <a:spcPts val="5000"/>
              </a:lnSpc>
              <a:defRPr sz="4800" b="1" i="0">
                <a:solidFill>
                  <a:srgbClr val="FFFFFF"/>
                </a:solidFill>
              </a:defRPr>
            </a:lvl1pPr>
          </a:lstStyle>
          <a:p>
            <a:r>
              <a:rPr lang="en-US"/>
              <a:t>Click to edit Master title style</a:t>
            </a:r>
          </a:p>
        </p:txBody>
      </p:sp>
      <p:sp>
        <p:nvSpPr>
          <p:cNvPr id="21" name="Subtitle 2"/>
          <p:cNvSpPr>
            <a:spLocks noGrp="1"/>
          </p:cNvSpPr>
          <p:nvPr>
            <p:ph type="subTitle" idx="1"/>
          </p:nvPr>
        </p:nvSpPr>
        <p:spPr>
          <a:xfrm>
            <a:off x="435539" y="4394358"/>
            <a:ext cx="6753406" cy="602729"/>
          </a:xfrm>
          <a:prstGeom prst="rect">
            <a:avLst/>
          </a:prstGeom>
        </p:spPr>
        <p:txBody>
          <a:bodyPr bIns="0">
            <a:spAutoFit/>
          </a:bodyPr>
          <a:lstStyle>
            <a:lvl1pPr marL="0" indent="0" algn="l">
              <a:lnSpc>
                <a:spcPts val="4700"/>
              </a:lnSpc>
              <a:buNone/>
              <a:defRPr sz="3200" b="1" i="0" baseline="0">
                <a:solidFill>
                  <a:schemeClr val="accent3"/>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2" name="Footer Placeholder 23"/>
          <p:cNvSpPr>
            <a:spLocks noGrp="1"/>
          </p:cNvSpPr>
          <p:nvPr>
            <p:ph type="ftr" sz="quarter" idx="10"/>
          </p:nvPr>
        </p:nvSpPr>
        <p:spPr/>
        <p:txBody>
          <a:bodyPr/>
          <a:lstStyle>
            <a:lvl1pPr marL="0" algn="l" defTabSz="914400" rtl="0" eaLnBrk="1" latinLnBrk="0" hangingPunct="1">
              <a:defRPr lang="en-GB" sz="1100" i="0" kern="1200" baseline="0" smtClean="0">
                <a:solidFill>
                  <a:srgbClr val="FFFFFF"/>
                </a:solidFill>
                <a:latin typeface="Arial" charset="0"/>
                <a:ea typeface="Arial Unicode MS" panose="020B0604020202020204" pitchFamily="34" charset="-128"/>
                <a:cs typeface="Arial Unicode MS" panose="020B0604020202020204" pitchFamily="34" charset="-128"/>
              </a:defRPr>
            </a:lvl1pPr>
          </a:lstStyle>
          <a:p>
            <a:pPr>
              <a:defRPr/>
            </a:pPr>
            <a:r>
              <a:t>Click to edit footer free text field</a:t>
            </a:r>
          </a:p>
        </p:txBody>
      </p:sp>
    </p:spTree>
    <p:extLst>
      <p:ext uri="{BB962C8B-B14F-4D97-AF65-F5344CB8AC3E}">
        <p14:creationId xmlns:p14="http://schemas.microsoft.com/office/powerpoint/2010/main" val="3578269812"/>
      </p:ext>
    </p:extLst>
  </p:cSld>
  <p:clrMapOvr>
    <a:masterClrMapping/>
  </p:clrMapOvr>
  <p:transition spd="med">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itle and three column - Light Magenta">
    <p:bg>
      <p:bgPr>
        <a:solidFill>
          <a:srgbClr val="FFBFE2"/>
        </a:solidFill>
        <a:effectLst/>
      </p:bgPr>
    </p:bg>
    <p:spTree>
      <p:nvGrpSpPr>
        <p:cNvPr id="1" name=""/>
        <p:cNvGrpSpPr/>
        <p:nvPr/>
      </p:nvGrpSpPr>
      <p:grpSpPr>
        <a:xfrm>
          <a:off x="0" y="0"/>
          <a:ext cx="0" cy="0"/>
          <a:chOff x="0" y="0"/>
          <a:chExt cx="0" cy="0"/>
        </a:xfrm>
      </p:grpSpPr>
      <p:cxnSp>
        <p:nvCxnSpPr>
          <p:cNvPr id="6" name="Straight Connector 5"/>
          <p:cNvCxnSpPr/>
          <p:nvPr userDrawn="1"/>
        </p:nvCxnSpPr>
        <p:spPr>
          <a:xfrm>
            <a:off x="252413" y="468313"/>
            <a:ext cx="8639175"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a:off x="252413" y="6308725"/>
            <a:ext cx="8639175"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8" name="Footer Placeholder 4"/>
          <p:cNvSpPr txBox="1">
            <a:spLocks/>
          </p:cNvSpPr>
          <p:nvPr userDrawn="1"/>
        </p:nvSpPr>
        <p:spPr>
          <a:xfrm>
            <a:off x="4510088" y="6319838"/>
            <a:ext cx="4381500" cy="246062"/>
          </a:xfrm>
          <a:prstGeom prst="rect">
            <a:avLst/>
          </a:prstGeom>
        </p:spPr>
        <p:txBody>
          <a:bodyPr lIns="0" rIns="0" anchor="ctr"/>
          <a:lstStyle>
            <a:defPPr>
              <a:defRPr lang="en-US"/>
            </a:defPPr>
            <a:lvl1pPr marL="0" algn="r" defTabSz="914400" rtl="0" eaLnBrk="1" latinLnBrk="0" hangingPunct="1">
              <a:defRPr sz="1100" kern="1200" baseline="0">
                <a:solidFill>
                  <a:schemeClr val="bg2"/>
                </a:solidFill>
                <a:latin typeface="Arial" charset="0"/>
                <a:ea typeface="ヒラギノ角ゴ Pro W3" charset="0"/>
                <a:cs typeface="ヒラギノ角ゴ Pro W3"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a:solidFill>
                  <a:srgbClr val="BE0069"/>
                </a:solidFill>
                <a:ea typeface="Arial Unicode MS" panose="020B0604020202020204" pitchFamily="34" charset="-128"/>
                <a:cs typeface="Arial Unicode MS" panose="020B0604020202020204" pitchFamily="34" charset="-128"/>
              </a:rPr>
              <a:t>Marie Stopes International</a:t>
            </a:r>
          </a:p>
        </p:txBody>
      </p:sp>
      <p:sp>
        <p:nvSpPr>
          <p:cNvPr id="12" name="Title Placeholder 1"/>
          <p:cNvSpPr>
            <a:spLocks noGrp="1"/>
          </p:cNvSpPr>
          <p:nvPr>
            <p:ph type="title"/>
          </p:nvPr>
        </p:nvSpPr>
        <p:spPr bwMode="auto">
          <a:xfrm>
            <a:off x="252000" y="618939"/>
            <a:ext cx="8640000" cy="747900"/>
          </a:xfrm>
          <a:prstGeom prst="rect">
            <a:avLst/>
          </a:prstGeom>
          <a:noFill/>
          <a:ln>
            <a:noFill/>
          </a:ln>
        </p:spPr>
        <p:txBody>
          <a:bodyPr/>
          <a:lstStyle>
            <a:lvl1pPr>
              <a:defRPr i="0">
                <a:solidFill>
                  <a:schemeClr val="accent2"/>
                </a:solidFill>
              </a:defRPr>
            </a:lvl1pPr>
          </a:lstStyle>
          <a:p>
            <a:pPr lvl="0"/>
            <a:r>
              <a:rPr lang="en-US" altLang="en-US"/>
              <a:t>Click to edit Master title style</a:t>
            </a:r>
            <a:endParaRPr lang="en-GB" altLang="en-US"/>
          </a:p>
        </p:txBody>
      </p:sp>
      <p:sp>
        <p:nvSpPr>
          <p:cNvPr id="9" name="Text Placeholder 2"/>
          <p:cNvSpPr>
            <a:spLocks noGrp="1"/>
          </p:cNvSpPr>
          <p:nvPr>
            <p:ph idx="10"/>
          </p:nvPr>
        </p:nvSpPr>
        <p:spPr bwMode="auto">
          <a:xfrm>
            <a:off x="252000" y="1537382"/>
            <a:ext cx="2654316" cy="4536000"/>
          </a:xfrm>
          <a:prstGeom prst="rect">
            <a:avLst/>
          </a:prstGeom>
          <a:noFill/>
          <a:ln w="9525">
            <a:noFill/>
            <a:miter lim="800000"/>
            <a:headEnd/>
            <a:tailEnd/>
          </a:ln>
        </p:spPr>
        <p:txBody>
          <a:bodyPr/>
          <a:lstStyle>
            <a:lvl1pPr>
              <a:buClrTx/>
              <a:defRPr sz="1400" i="0">
                <a:solidFill>
                  <a:schemeClr val="accent2"/>
                </a:solidFill>
              </a:defRPr>
            </a:lvl1pPr>
            <a:lvl2pPr>
              <a:buClrTx/>
              <a:defRPr sz="1400" i="0">
                <a:solidFill>
                  <a:schemeClr val="accent2"/>
                </a:solidFill>
              </a:defRPr>
            </a:lvl2pPr>
            <a:lvl3pPr>
              <a:buClrTx/>
              <a:defRPr sz="1200" i="0">
                <a:solidFill>
                  <a:schemeClr val="accent2"/>
                </a:solidFill>
              </a:defRPr>
            </a:lvl3pPr>
            <a:lvl4pPr>
              <a:buClrTx/>
              <a:defRPr sz="1200" i="0">
                <a:solidFill>
                  <a:schemeClr val="accent2"/>
                </a:solidFill>
              </a:defRPr>
            </a:lvl4pPr>
            <a:lvl5pPr>
              <a:buClrTx/>
              <a:defRPr sz="1200" i="0">
                <a:solidFill>
                  <a:schemeClr val="accent2"/>
                </a:solidFill>
              </a:defRPr>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 name="Text Placeholder 2"/>
          <p:cNvSpPr>
            <a:spLocks noGrp="1"/>
          </p:cNvSpPr>
          <p:nvPr>
            <p:ph idx="11"/>
          </p:nvPr>
        </p:nvSpPr>
        <p:spPr bwMode="auto">
          <a:xfrm>
            <a:off x="3235654" y="1537382"/>
            <a:ext cx="2659345" cy="4536000"/>
          </a:xfrm>
          <a:prstGeom prst="rect">
            <a:avLst/>
          </a:prstGeom>
          <a:noFill/>
          <a:ln w="9525">
            <a:noFill/>
            <a:miter lim="800000"/>
            <a:headEnd/>
            <a:tailEnd/>
          </a:ln>
        </p:spPr>
        <p:txBody>
          <a:bodyPr/>
          <a:lstStyle>
            <a:lvl1pPr>
              <a:buClrTx/>
              <a:defRPr sz="1400" i="0">
                <a:solidFill>
                  <a:schemeClr val="accent2"/>
                </a:solidFill>
              </a:defRPr>
            </a:lvl1pPr>
            <a:lvl2pPr>
              <a:buClrTx/>
              <a:defRPr sz="1400" i="0">
                <a:solidFill>
                  <a:schemeClr val="accent2"/>
                </a:solidFill>
              </a:defRPr>
            </a:lvl2pPr>
            <a:lvl3pPr>
              <a:buClrTx/>
              <a:defRPr sz="1200" i="0">
                <a:solidFill>
                  <a:schemeClr val="accent2"/>
                </a:solidFill>
              </a:defRPr>
            </a:lvl3pPr>
            <a:lvl4pPr>
              <a:buClrTx/>
              <a:defRPr sz="1200" i="0">
                <a:solidFill>
                  <a:schemeClr val="accent2"/>
                </a:solidFill>
              </a:defRPr>
            </a:lvl4pPr>
            <a:lvl5pPr>
              <a:buClrTx/>
              <a:defRPr sz="1200" i="0">
                <a:solidFill>
                  <a:schemeClr val="accent2"/>
                </a:solidFill>
              </a:defRPr>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7" name="Text Placeholder 2"/>
          <p:cNvSpPr>
            <a:spLocks noGrp="1"/>
          </p:cNvSpPr>
          <p:nvPr>
            <p:ph idx="12"/>
          </p:nvPr>
        </p:nvSpPr>
        <p:spPr bwMode="auto">
          <a:xfrm>
            <a:off x="6224337" y="1537382"/>
            <a:ext cx="2659345" cy="4536000"/>
          </a:xfrm>
          <a:prstGeom prst="rect">
            <a:avLst/>
          </a:prstGeom>
          <a:noFill/>
          <a:ln w="9525">
            <a:noFill/>
            <a:miter lim="800000"/>
            <a:headEnd/>
            <a:tailEnd/>
          </a:ln>
        </p:spPr>
        <p:txBody>
          <a:bodyPr/>
          <a:lstStyle>
            <a:lvl1pPr>
              <a:buClr>
                <a:schemeClr val="accent2"/>
              </a:buClr>
              <a:defRPr sz="1400" i="0">
                <a:solidFill>
                  <a:schemeClr val="accent2"/>
                </a:solidFill>
              </a:defRPr>
            </a:lvl1pPr>
            <a:lvl2pPr>
              <a:buClr>
                <a:schemeClr val="accent2"/>
              </a:buClr>
              <a:defRPr sz="1400" i="0">
                <a:solidFill>
                  <a:schemeClr val="accent2"/>
                </a:solidFill>
              </a:defRPr>
            </a:lvl2pPr>
            <a:lvl3pPr>
              <a:buClr>
                <a:schemeClr val="accent2"/>
              </a:buClr>
              <a:defRPr sz="1200" i="0">
                <a:solidFill>
                  <a:schemeClr val="accent2"/>
                </a:solidFill>
              </a:defRPr>
            </a:lvl3pPr>
            <a:lvl4pPr>
              <a:buClr>
                <a:schemeClr val="accent2"/>
              </a:buClr>
              <a:defRPr sz="1200" i="0">
                <a:solidFill>
                  <a:schemeClr val="accent2"/>
                </a:solidFill>
              </a:defRPr>
            </a:lvl4pPr>
            <a:lvl5pPr>
              <a:buClr>
                <a:schemeClr val="accent2"/>
              </a:buClr>
              <a:defRPr sz="1200" i="0">
                <a:solidFill>
                  <a:schemeClr val="accent2"/>
                </a:solidFill>
              </a:defRPr>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1" name="Footer Placeholder 23"/>
          <p:cNvSpPr>
            <a:spLocks noGrp="1"/>
          </p:cNvSpPr>
          <p:nvPr>
            <p:ph type="ftr" sz="quarter" idx="13"/>
          </p:nvPr>
        </p:nvSpPr>
        <p:spPr/>
        <p:txBody>
          <a:bodyPr/>
          <a:lstStyle>
            <a:lvl1pPr marL="0" algn="l" defTabSz="914400" rtl="0" eaLnBrk="1" latinLnBrk="0" hangingPunct="1">
              <a:defRPr lang="en-GB" sz="1100" i="0" kern="1200" baseline="0" smtClean="0">
                <a:solidFill>
                  <a:schemeClr val="accent2"/>
                </a:solidFill>
                <a:latin typeface="Arial" charset="0"/>
                <a:ea typeface="Arial Unicode MS" panose="020B0604020202020204" pitchFamily="34" charset="-128"/>
                <a:cs typeface="Arial Unicode MS" panose="020B0604020202020204" pitchFamily="34" charset="-128"/>
              </a:defRPr>
            </a:lvl1pPr>
          </a:lstStyle>
          <a:p>
            <a:pPr>
              <a:defRPr/>
            </a:pPr>
            <a:r>
              <a:rPr>
                <a:solidFill>
                  <a:srgbClr val="BE0069"/>
                </a:solidFill>
              </a:rPr>
              <a:t>Click to edit footer free text field</a:t>
            </a:r>
          </a:p>
        </p:txBody>
      </p:sp>
    </p:spTree>
    <p:extLst>
      <p:ext uri="{BB962C8B-B14F-4D97-AF65-F5344CB8AC3E}">
        <p14:creationId xmlns:p14="http://schemas.microsoft.com/office/powerpoint/2010/main" val="1889072092"/>
      </p:ext>
    </p:extLst>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Title and 4 blocks - White Light Blue">
    <p:spTree>
      <p:nvGrpSpPr>
        <p:cNvPr id="1" name=""/>
        <p:cNvGrpSpPr/>
        <p:nvPr/>
      </p:nvGrpSpPr>
      <p:grpSpPr>
        <a:xfrm>
          <a:off x="0" y="0"/>
          <a:ext cx="0" cy="0"/>
          <a:chOff x="0" y="0"/>
          <a:chExt cx="0" cy="0"/>
        </a:xfrm>
      </p:grpSpPr>
      <p:cxnSp>
        <p:nvCxnSpPr>
          <p:cNvPr id="7" name="Straight Connector 6"/>
          <p:cNvCxnSpPr/>
          <p:nvPr userDrawn="1"/>
        </p:nvCxnSpPr>
        <p:spPr>
          <a:xfrm>
            <a:off x="252413" y="468313"/>
            <a:ext cx="8639175" cy="0"/>
          </a:xfrm>
          <a:prstGeom prst="line">
            <a:avLst/>
          </a:prstGeom>
          <a:ln w="5080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52413" y="1536700"/>
            <a:ext cx="4211637" cy="2200275"/>
          </a:xfrm>
          <a:prstGeom prst="rect">
            <a:avLst/>
          </a:prstGeom>
          <a:noFill/>
          <a:ln w="50800">
            <a:solidFill>
              <a:schemeClr val="accent5"/>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srgbClr val="FFFFFF"/>
              </a:solidFill>
            </a:endParaRPr>
          </a:p>
        </p:txBody>
      </p:sp>
      <p:sp>
        <p:nvSpPr>
          <p:cNvPr id="10" name="Rectangle 9"/>
          <p:cNvSpPr/>
          <p:nvPr/>
        </p:nvSpPr>
        <p:spPr>
          <a:xfrm>
            <a:off x="252413" y="3924300"/>
            <a:ext cx="4211637" cy="2200275"/>
          </a:xfrm>
          <a:prstGeom prst="rect">
            <a:avLst/>
          </a:prstGeom>
          <a:noFill/>
          <a:ln w="50800">
            <a:solidFill>
              <a:schemeClr val="accent5"/>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srgbClr val="FFFFFF"/>
              </a:solidFill>
            </a:endParaRPr>
          </a:p>
        </p:txBody>
      </p:sp>
      <p:sp>
        <p:nvSpPr>
          <p:cNvPr id="11" name="Rectangle 10"/>
          <p:cNvSpPr/>
          <p:nvPr/>
        </p:nvSpPr>
        <p:spPr>
          <a:xfrm>
            <a:off x="4679950" y="1536700"/>
            <a:ext cx="4211638" cy="2200275"/>
          </a:xfrm>
          <a:prstGeom prst="rect">
            <a:avLst/>
          </a:prstGeom>
          <a:noFill/>
          <a:ln w="50800">
            <a:solidFill>
              <a:schemeClr val="accent5"/>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srgbClr val="FFFFFF"/>
              </a:solidFill>
            </a:endParaRPr>
          </a:p>
        </p:txBody>
      </p:sp>
      <p:sp>
        <p:nvSpPr>
          <p:cNvPr id="12" name="Rectangle 11"/>
          <p:cNvSpPr/>
          <p:nvPr/>
        </p:nvSpPr>
        <p:spPr>
          <a:xfrm>
            <a:off x="4679950" y="3924300"/>
            <a:ext cx="4211638" cy="2200275"/>
          </a:xfrm>
          <a:prstGeom prst="rect">
            <a:avLst/>
          </a:prstGeom>
          <a:noFill/>
          <a:ln w="50800">
            <a:solidFill>
              <a:schemeClr val="accent5"/>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srgbClr val="FFFFFF"/>
              </a:solidFill>
            </a:endParaRPr>
          </a:p>
        </p:txBody>
      </p:sp>
      <p:sp>
        <p:nvSpPr>
          <p:cNvPr id="8" name="Title Placeholder 1"/>
          <p:cNvSpPr>
            <a:spLocks noGrp="1"/>
          </p:cNvSpPr>
          <p:nvPr>
            <p:ph type="title"/>
          </p:nvPr>
        </p:nvSpPr>
        <p:spPr bwMode="auto">
          <a:xfrm>
            <a:off x="252000" y="618939"/>
            <a:ext cx="8640000" cy="747900"/>
          </a:xfrm>
          <a:prstGeom prst="rect">
            <a:avLst/>
          </a:prstGeom>
          <a:noFill/>
          <a:ln>
            <a:noFill/>
          </a:ln>
        </p:spPr>
        <p:txBody>
          <a:bodyPr/>
          <a:lstStyle>
            <a:lvl1pPr>
              <a:defRPr i="0"/>
            </a:lvl1pPr>
          </a:lstStyle>
          <a:p>
            <a:pPr lvl="0"/>
            <a:r>
              <a:rPr lang="en-US" altLang="en-US"/>
              <a:t>Click to edit Master title style</a:t>
            </a:r>
            <a:endParaRPr lang="en-GB" altLang="en-US"/>
          </a:p>
        </p:txBody>
      </p:sp>
      <p:sp>
        <p:nvSpPr>
          <p:cNvPr id="22" name="Text Placeholder 2"/>
          <p:cNvSpPr>
            <a:spLocks noGrp="1"/>
          </p:cNvSpPr>
          <p:nvPr>
            <p:ph type="body" idx="1"/>
          </p:nvPr>
        </p:nvSpPr>
        <p:spPr bwMode="auto">
          <a:xfrm>
            <a:off x="4680000" y="1537200"/>
            <a:ext cx="4212000" cy="2199731"/>
          </a:xfrm>
          <a:prstGeom prst="rect">
            <a:avLst/>
          </a:prstGeom>
          <a:solidFill>
            <a:schemeClr val="tx2"/>
          </a:solidFill>
          <a:ln w="50800">
            <a:solidFill>
              <a:schemeClr val="tx2"/>
            </a:solidFill>
            <a:miter lim="800000"/>
            <a:headEnd/>
            <a:tailEnd/>
          </a:ln>
        </p:spPr>
        <p:txBody>
          <a:bodyPr lIns="180000" tIns="180000" rIns="180000" bIns="216000"/>
          <a:lstStyle>
            <a:lvl1pPr marL="0" indent="0">
              <a:buNone/>
              <a:defRPr sz="3200" i="0">
                <a:solidFill>
                  <a:schemeClr val="bg1"/>
                </a:solidFill>
                <a:latin typeface="+mj-lt"/>
              </a:defRPr>
            </a:lvl1pPr>
            <a:lvl2pPr marL="180000" indent="0">
              <a:buNone/>
              <a:defRPr sz="1400">
                <a:solidFill>
                  <a:schemeClr val="bg1"/>
                </a:solidFill>
                <a:latin typeface="+mj-lt"/>
              </a:defRPr>
            </a:lvl2pPr>
            <a:lvl3pPr marL="360000" indent="0">
              <a:buNone/>
              <a:defRPr sz="1200">
                <a:solidFill>
                  <a:schemeClr val="bg1"/>
                </a:solidFill>
                <a:latin typeface="+mj-lt"/>
              </a:defRPr>
            </a:lvl3pPr>
            <a:lvl4pPr marL="540000" indent="0">
              <a:buNone/>
              <a:defRPr sz="1200">
                <a:solidFill>
                  <a:schemeClr val="bg1"/>
                </a:solidFill>
                <a:latin typeface="+mj-lt"/>
              </a:defRPr>
            </a:lvl4pPr>
            <a:lvl5pPr marL="720000" indent="0">
              <a:buNone/>
              <a:defRPr sz="1200">
                <a:solidFill>
                  <a:schemeClr val="bg1"/>
                </a:solidFill>
                <a:latin typeface="+mj-lt"/>
              </a:defRPr>
            </a:lvl5pPr>
          </a:lstStyle>
          <a:p>
            <a:pPr lvl="0"/>
            <a:r>
              <a:rPr lang="en-US" altLang="en-US"/>
              <a:t>Edit Master text styles</a:t>
            </a:r>
          </a:p>
        </p:txBody>
      </p:sp>
      <p:sp>
        <p:nvSpPr>
          <p:cNvPr id="23" name="Text Placeholder 2"/>
          <p:cNvSpPr>
            <a:spLocks noGrp="1"/>
          </p:cNvSpPr>
          <p:nvPr>
            <p:ph type="body" idx="10"/>
          </p:nvPr>
        </p:nvSpPr>
        <p:spPr bwMode="auto">
          <a:xfrm>
            <a:off x="252000" y="1537200"/>
            <a:ext cx="4212000" cy="2199731"/>
          </a:xfrm>
          <a:prstGeom prst="rect">
            <a:avLst/>
          </a:prstGeom>
          <a:solidFill>
            <a:schemeClr val="tx2"/>
          </a:solidFill>
          <a:ln w="50800">
            <a:solidFill>
              <a:schemeClr val="tx2"/>
            </a:solidFill>
            <a:miter lim="800000"/>
            <a:headEnd/>
            <a:tailEnd/>
          </a:ln>
        </p:spPr>
        <p:txBody>
          <a:bodyPr lIns="180000" tIns="180000" rIns="180000" bIns="216000"/>
          <a:lstStyle>
            <a:lvl1pPr marL="0" indent="0">
              <a:buNone/>
              <a:defRPr sz="3200" i="0">
                <a:solidFill>
                  <a:schemeClr val="bg1"/>
                </a:solidFill>
                <a:latin typeface="+mj-lt"/>
              </a:defRPr>
            </a:lvl1pPr>
            <a:lvl2pPr marL="180000" indent="0">
              <a:buNone/>
              <a:defRPr sz="1400">
                <a:solidFill>
                  <a:schemeClr val="bg1"/>
                </a:solidFill>
                <a:latin typeface="+mj-lt"/>
              </a:defRPr>
            </a:lvl2pPr>
            <a:lvl3pPr marL="360000" indent="0">
              <a:buNone/>
              <a:defRPr sz="1200">
                <a:solidFill>
                  <a:schemeClr val="bg1"/>
                </a:solidFill>
                <a:latin typeface="+mj-lt"/>
              </a:defRPr>
            </a:lvl3pPr>
            <a:lvl4pPr marL="540000" indent="0">
              <a:buNone/>
              <a:defRPr sz="1200">
                <a:solidFill>
                  <a:schemeClr val="bg1"/>
                </a:solidFill>
                <a:latin typeface="+mj-lt"/>
              </a:defRPr>
            </a:lvl4pPr>
            <a:lvl5pPr marL="720000" indent="0">
              <a:buNone/>
              <a:defRPr sz="1200">
                <a:solidFill>
                  <a:schemeClr val="bg1"/>
                </a:solidFill>
                <a:latin typeface="+mj-lt"/>
              </a:defRPr>
            </a:lvl5pPr>
          </a:lstStyle>
          <a:p>
            <a:pPr lvl="0"/>
            <a:r>
              <a:rPr lang="en-US" altLang="en-US"/>
              <a:t>Edit Master text styles</a:t>
            </a:r>
          </a:p>
        </p:txBody>
      </p:sp>
      <p:sp>
        <p:nvSpPr>
          <p:cNvPr id="24" name="Text Placeholder 2"/>
          <p:cNvSpPr>
            <a:spLocks noGrp="1"/>
          </p:cNvSpPr>
          <p:nvPr>
            <p:ph type="body" idx="11"/>
          </p:nvPr>
        </p:nvSpPr>
        <p:spPr bwMode="auto">
          <a:xfrm>
            <a:off x="4680000" y="3925635"/>
            <a:ext cx="4212000" cy="2199731"/>
          </a:xfrm>
          <a:prstGeom prst="rect">
            <a:avLst/>
          </a:prstGeom>
          <a:solidFill>
            <a:schemeClr val="tx2"/>
          </a:solidFill>
          <a:ln w="50800">
            <a:solidFill>
              <a:schemeClr val="tx2"/>
            </a:solidFill>
            <a:miter lim="800000"/>
            <a:headEnd/>
            <a:tailEnd/>
          </a:ln>
        </p:spPr>
        <p:txBody>
          <a:bodyPr lIns="180000" tIns="180000" rIns="180000" bIns="216000"/>
          <a:lstStyle>
            <a:lvl1pPr marL="0" indent="0">
              <a:buNone/>
              <a:defRPr sz="3200" i="0">
                <a:solidFill>
                  <a:schemeClr val="bg1"/>
                </a:solidFill>
                <a:latin typeface="+mj-lt"/>
              </a:defRPr>
            </a:lvl1pPr>
            <a:lvl2pPr marL="180000" indent="0">
              <a:buNone/>
              <a:defRPr sz="1400">
                <a:solidFill>
                  <a:schemeClr val="bg1"/>
                </a:solidFill>
                <a:latin typeface="+mj-lt"/>
              </a:defRPr>
            </a:lvl2pPr>
            <a:lvl3pPr marL="360000" indent="0">
              <a:buNone/>
              <a:defRPr sz="1200">
                <a:solidFill>
                  <a:schemeClr val="bg1"/>
                </a:solidFill>
                <a:latin typeface="+mj-lt"/>
              </a:defRPr>
            </a:lvl3pPr>
            <a:lvl4pPr marL="540000" indent="0">
              <a:buNone/>
              <a:defRPr sz="1200">
                <a:solidFill>
                  <a:schemeClr val="bg1"/>
                </a:solidFill>
                <a:latin typeface="+mj-lt"/>
              </a:defRPr>
            </a:lvl4pPr>
            <a:lvl5pPr marL="720000" indent="0">
              <a:buNone/>
              <a:defRPr sz="1200">
                <a:solidFill>
                  <a:schemeClr val="bg1"/>
                </a:solidFill>
                <a:latin typeface="+mj-lt"/>
              </a:defRPr>
            </a:lvl5pPr>
          </a:lstStyle>
          <a:p>
            <a:pPr lvl="0"/>
            <a:r>
              <a:rPr lang="en-US" altLang="en-US"/>
              <a:t>Edit Master text styles</a:t>
            </a:r>
          </a:p>
        </p:txBody>
      </p:sp>
      <p:sp>
        <p:nvSpPr>
          <p:cNvPr id="25" name="Text Placeholder 2"/>
          <p:cNvSpPr>
            <a:spLocks noGrp="1"/>
          </p:cNvSpPr>
          <p:nvPr>
            <p:ph type="body" idx="12"/>
          </p:nvPr>
        </p:nvSpPr>
        <p:spPr bwMode="auto">
          <a:xfrm>
            <a:off x="252000" y="3925635"/>
            <a:ext cx="4212000" cy="2199731"/>
          </a:xfrm>
          <a:prstGeom prst="rect">
            <a:avLst/>
          </a:prstGeom>
          <a:solidFill>
            <a:schemeClr val="tx2"/>
          </a:solidFill>
          <a:ln w="50800">
            <a:solidFill>
              <a:schemeClr val="tx2"/>
            </a:solidFill>
            <a:miter lim="800000"/>
            <a:headEnd/>
            <a:tailEnd/>
          </a:ln>
        </p:spPr>
        <p:txBody>
          <a:bodyPr lIns="180000" tIns="180000" rIns="180000" bIns="216000"/>
          <a:lstStyle>
            <a:lvl1pPr marL="0" indent="0">
              <a:buNone/>
              <a:defRPr sz="3200" i="0">
                <a:solidFill>
                  <a:schemeClr val="bg1"/>
                </a:solidFill>
                <a:latin typeface="+mj-lt"/>
              </a:defRPr>
            </a:lvl1pPr>
            <a:lvl2pPr marL="180000" indent="0">
              <a:buNone/>
              <a:defRPr sz="1400">
                <a:solidFill>
                  <a:schemeClr val="bg1"/>
                </a:solidFill>
                <a:latin typeface="+mj-lt"/>
              </a:defRPr>
            </a:lvl2pPr>
            <a:lvl3pPr marL="360000" indent="0">
              <a:buNone/>
              <a:defRPr sz="1200">
                <a:solidFill>
                  <a:schemeClr val="bg1"/>
                </a:solidFill>
                <a:latin typeface="+mj-lt"/>
              </a:defRPr>
            </a:lvl3pPr>
            <a:lvl4pPr marL="540000" indent="0">
              <a:buNone/>
              <a:defRPr sz="1200">
                <a:solidFill>
                  <a:schemeClr val="bg1"/>
                </a:solidFill>
                <a:latin typeface="+mj-lt"/>
              </a:defRPr>
            </a:lvl4pPr>
            <a:lvl5pPr marL="720000" indent="0">
              <a:buNone/>
              <a:defRPr sz="1200">
                <a:solidFill>
                  <a:schemeClr val="bg1"/>
                </a:solidFill>
                <a:latin typeface="+mj-lt"/>
              </a:defRPr>
            </a:lvl5pPr>
          </a:lstStyle>
          <a:p>
            <a:pPr lvl="0"/>
            <a:r>
              <a:rPr lang="en-US" altLang="en-US"/>
              <a:t>Edit Master text styles</a:t>
            </a:r>
          </a:p>
        </p:txBody>
      </p:sp>
      <p:sp>
        <p:nvSpPr>
          <p:cNvPr id="13" name="Footer Placeholder 23"/>
          <p:cNvSpPr>
            <a:spLocks noGrp="1"/>
          </p:cNvSpPr>
          <p:nvPr>
            <p:ph type="ftr" sz="quarter" idx="13"/>
          </p:nvPr>
        </p:nvSpPr>
        <p:spPr/>
        <p:txBody>
          <a:bodyPr/>
          <a:lstStyle>
            <a:lvl1pPr marL="0" algn="l" defTabSz="914400" rtl="0" eaLnBrk="1" latinLnBrk="0" hangingPunct="1">
              <a:defRPr lang="en-GB" sz="1100" i="0" kern="1200" baseline="0" smtClean="0">
                <a:solidFill>
                  <a:schemeClr val="bg2"/>
                </a:solidFill>
                <a:latin typeface="Arial" charset="0"/>
                <a:ea typeface="Arial Unicode MS" panose="020B0604020202020204" pitchFamily="34" charset="-128"/>
                <a:cs typeface="Arial Unicode MS" panose="020B0604020202020204" pitchFamily="34" charset="-128"/>
              </a:defRPr>
            </a:lvl1pPr>
          </a:lstStyle>
          <a:p>
            <a:pPr>
              <a:defRPr/>
            </a:pPr>
            <a:r>
              <a:rPr>
                <a:solidFill>
                  <a:srgbClr val="858585"/>
                </a:solidFill>
              </a:rPr>
              <a:t>Click to edit footer free text field</a:t>
            </a:r>
          </a:p>
        </p:txBody>
      </p:sp>
    </p:spTree>
    <p:extLst>
      <p:ext uri="{BB962C8B-B14F-4D97-AF65-F5344CB8AC3E}">
        <p14:creationId xmlns:p14="http://schemas.microsoft.com/office/powerpoint/2010/main" val="3167767368"/>
      </p:ext>
    </p:extLst>
  </p:cSld>
  <p:clrMapOvr>
    <a:masterClrMapping/>
  </p:clrMapOvr>
  <p:transition spd="med">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Closing slide 1">
    <p:spTree>
      <p:nvGrpSpPr>
        <p:cNvPr id="1" name=""/>
        <p:cNvGrpSpPr/>
        <p:nvPr/>
      </p:nvGrpSpPr>
      <p:grpSpPr>
        <a:xfrm>
          <a:off x="0" y="0"/>
          <a:ext cx="0" cy="0"/>
          <a:chOff x="0" y="0"/>
          <a:chExt cx="0" cy="0"/>
        </a:xfrm>
      </p:grpSpPr>
      <p:sp>
        <p:nvSpPr>
          <p:cNvPr id="3" name="Rectangle 2"/>
          <p:cNvSpPr/>
          <p:nvPr userDrawn="1"/>
        </p:nvSpPr>
        <p:spPr>
          <a:xfrm>
            <a:off x="188913" y="1157288"/>
            <a:ext cx="8766175" cy="54483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tIns="0" rIns="0" bIns="0" anchor="ctr"/>
          <a:lstStyle/>
          <a:p>
            <a:pPr algn="ctr" eaLnBrk="1" fontAlgn="auto" hangingPunct="1">
              <a:spcBef>
                <a:spcPts val="0"/>
              </a:spcBef>
              <a:spcAft>
                <a:spcPts val="0"/>
              </a:spcAft>
              <a:defRPr/>
            </a:pPr>
            <a:endParaRPr lang="en-US">
              <a:solidFill>
                <a:srgbClr val="FFFFFF"/>
              </a:solidFill>
            </a:endParaRPr>
          </a:p>
        </p:txBody>
      </p:sp>
      <p:pic>
        <p:nvPicPr>
          <p:cNvPr id="4" name="Picture 9" descr="MSI_Logo-with-strapline_RGB.png"/>
          <p:cNvPicPr>
            <a:picLocks noChangeAspect="1"/>
          </p:cNvPicPr>
          <p:nvPr userDrawn="1"/>
        </p:nvPicPr>
        <p:blipFill>
          <a:blip r:embed="rId2">
            <a:extLst>
              <a:ext uri="{28A0092B-C50C-407E-A947-70E740481C1C}">
                <a14:useLocalDpi xmlns:a14="http://schemas.microsoft.com/office/drawing/2010/main"/>
              </a:ext>
            </a:extLst>
          </a:blip>
          <a:srcRect/>
          <a:stretch>
            <a:fillRect/>
          </a:stretch>
        </p:blipFill>
        <p:spPr bwMode="auto">
          <a:xfrm>
            <a:off x="188913" y="250825"/>
            <a:ext cx="2163762"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4"/>
          <p:cNvSpPr txBox="1">
            <a:spLocks/>
          </p:cNvSpPr>
          <p:nvPr userDrawn="1"/>
        </p:nvSpPr>
        <p:spPr>
          <a:xfrm>
            <a:off x="4251325" y="6116638"/>
            <a:ext cx="4383088" cy="269875"/>
          </a:xfrm>
          <a:prstGeom prst="rect">
            <a:avLst/>
          </a:prstGeom>
        </p:spPr>
        <p:txBody>
          <a:bodyPr lIns="0" rIns="0" anchor="ctr"/>
          <a:lstStyle>
            <a:defPPr>
              <a:defRPr lang="en-US"/>
            </a:defPPr>
            <a:lvl1pPr marL="0" algn="r" defTabSz="914400" rtl="0" eaLnBrk="1" latinLnBrk="0" hangingPunct="1">
              <a:defRPr sz="1100" kern="1200" baseline="0">
                <a:solidFill>
                  <a:schemeClr val="bg2"/>
                </a:solidFill>
                <a:latin typeface="Arial" charset="0"/>
                <a:ea typeface="ヒラギノ角ゴ Pro W3" charset="0"/>
                <a:cs typeface="ヒラギノ角ゴ Pro W3"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a:solidFill>
                  <a:srgbClr val="FFFFFF"/>
                </a:solidFill>
                <a:ea typeface="Arial Unicode MS" panose="020B0604020202020204" pitchFamily="34" charset="-128"/>
                <a:cs typeface="Arial Unicode MS" panose="020B0604020202020204" pitchFamily="34" charset="-128"/>
              </a:rPr>
              <a:t>Marie Stopes International</a:t>
            </a:r>
          </a:p>
        </p:txBody>
      </p:sp>
      <p:cxnSp>
        <p:nvCxnSpPr>
          <p:cNvPr id="6" name="Straight Connector 5"/>
          <p:cNvCxnSpPr/>
          <p:nvPr userDrawn="1"/>
        </p:nvCxnSpPr>
        <p:spPr>
          <a:xfrm>
            <a:off x="277813" y="6105525"/>
            <a:ext cx="83566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itle 6"/>
          <p:cNvSpPr txBox="1">
            <a:spLocks/>
          </p:cNvSpPr>
          <p:nvPr userDrawn="1"/>
        </p:nvSpPr>
        <p:spPr>
          <a:xfrm>
            <a:off x="387350" y="3033713"/>
            <a:ext cx="6800850" cy="747712"/>
          </a:xfrm>
          <a:prstGeom prst="rect">
            <a:avLst/>
          </a:prstGeom>
        </p:spPr>
        <p:txBody>
          <a:bodyPr/>
          <a:lstStyle>
            <a:lvl1pPr algn="l" defTabSz="914400" rtl="0" eaLnBrk="1" latinLnBrk="0" hangingPunct="1">
              <a:lnSpc>
                <a:spcPct val="90000"/>
              </a:lnSpc>
              <a:spcBef>
                <a:spcPct val="0"/>
              </a:spcBef>
              <a:buNone/>
              <a:defRPr lang="en-GB" altLang="en-US" sz="3000" b="1" kern="1200" dirty="0">
                <a:solidFill>
                  <a:schemeClr val="tx2"/>
                </a:solidFill>
                <a:latin typeface="+mj-lt"/>
                <a:ea typeface="+mj-ea"/>
                <a:cs typeface="+mj-cs"/>
              </a:defRPr>
            </a:lvl1pPr>
          </a:lstStyle>
          <a:p>
            <a:pPr fontAlgn="auto">
              <a:lnSpc>
                <a:spcPct val="80000"/>
              </a:lnSpc>
              <a:spcAft>
                <a:spcPts val="0"/>
              </a:spcAft>
              <a:defRPr/>
            </a:pPr>
            <a:r>
              <a:rPr sz="7200">
                <a:solidFill>
                  <a:srgbClr val="FFFFFF"/>
                </a:solidFill>
              </a:rPr>
              <a:t>Thank you</a:t>
            </a:r>
          </a:p>
        </p:txBody>
      </p:sp>
      <p:sp>
        <p:nvSpPr>
          <p:cNvPr id="8" name="Subtitle 2"/>
          <p:cNvSpPr txBox="1">
            <a:spLocks/>
          </p:cNvSpPr>
          <p:nvPr userDrawn="1"/>
        </p:nvSpPr>
        <p:spPr>
          <a:xfrm>
            <a:off x="574675" y="3756025"/>
            <a:ext cx="6370638" cy="522288"/>
          </a:xfrm>
          <a:prstGeom prst="rect">
            <a:avLst/>
          </a:prstGeom>
        </p:spPr>
        <p:txBody>
          <a:bodyPr lIns="0" tIns="0" rIns="0" bIns="0">
            <a:spAutoFit/>
          </a:bodyPr>
          <a:lstStyle>
            <a:lvl1pPr marL="0" indent="0" algn="l" defTabSz="914400" rtl="0" eaLnBrk="1" latinLnBrk="0" hangingPunct="1">
              <a:lnSpc>
                <a:spcPts val="4700"/>
              </a:lnSpc>
              <a:spcBef>
                <a:spcPts val="1000"/>
              </a:spcBef>
              <a:buClr>
                <a:schemeClr val="tx2"/>
              </a:buClr>
              <a:buFont typeface="Arial" panose="020B0604020202020204" pitchFamily="34" charset="0"/>
              <a:buNone/>
              <a:defRPr lang="en-US" altLang="en-US" sz="3200" b="1" kern="1200" baseline="0">
                <a:solidFill>
                  <a:schemeClr val="accent3"/>
                </a:solidFill>
                <a:latin typeface="+mn-lt"/>
                <a:ea typeface="+mn-ea"/>
                <a:cs typeface="+mn-cs"/>
              </a:defRPr>
            </a:lvl1pPr>
            <a:lvl2pPr marL="457200" indent="0" algn="ctr" defTabSz="914400" rtl="0" eaLnBrk="1" latinLnBrk="0" hangingPunct="1">
              <a:lnSpc>
                <a:spcPct val="90000"/>
              </a:lnSpc>
              <a:spcBef>
                <a:spcPts val="500"/>
              </a:spcBef>
              <a:buClr>
                <a:schemeClr val="bg2">
                  <a:lumMod val="60000"/>
                  <a:lumOff val="40000"/>
                </a:schemeClr>
              </a:buClr>
              <a:buFont typeface="Arial" panose="020B0604020202020204" pitchFamily="34" charset="0"/>
              <a:buNone/>
              <a:defRPr lang="en-US" altLang="en-US" sz="1400" kern="1200">
                <a:solidFill>
                  <a:schemeClr val="tx1">
                    <a:tint val="75000"/>
                  </a:schemeClr>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lang="en-US" altLang="en-US" sz="1200" kern="1200">
                <a:solidFill>
                  <a:schemeClr val="tx1">
                    <a:tint val="75000"/>
                  </a:schemeClr>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lang="en-US" altLang="en-US" sz="1200" kern="1200">
                <a:solidFill>
                  <a:schemeClr val="tx1">
                    <a:tint val="75000"/>
                  </a:schemeClr>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lang="en-GB" altLang="en-US" sz="1200" kern="1200">
                <a:solidFill>
                  <a:schemeClr val="tx1">
                    <a:tint val="75000"/>
                  </a:schemeClr>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9pPr>
          </a:lstStyle>
          <a:p>
            <a:pPr fontAlgn="auto">
              <a:spcAft>
                <a:spcPts val="0"/>
              </a:spcAft>
              <a:buClr>
                <a:srgbClr val="009FDA"/>
              </a:buClr>
              <a:defRPr/>
            </a:pPr>
            <a:r>
              <a:rPr lang="en-GB" sz="2400">
                <a:solidFill>
                  <a:srgbClr val="F2CD3A"/>
                </a:solidFill>
              </a:rPr>
              <a:t>mariestopes.org.uk</a:t>
            </a:r>
          </a:p>
        </p:txBody>
      </p:sp>
      <p:grpSp>
        <p:nvGrpSpPr>
          <p:cNvPr id="9" name="Group 14"/>
          <p:cNvGrpSpPr>
            <a:grpSpLocks/>
          </p:cNvGrpSpPr>
          <p:nvPr userDrawn="1"/>
        </p:nvGrpSpPr>
        <p:grpSpPr bwMode="auto">
          <a:xfrm>
            <a:off x="468313" y="2735263"/>
            <a:ext cx="5813425" cy="1824037"/>
            <a:chOff x="252000" y="2840350"/>
            <a:chExt cx="8640000" cy="1574362"/>
          </a:xfrm>
        </p:grpSpPr>
        <p:cxnSp>
          <p:nvCxnSpPr>
            <p:cNvPr id="10" name="Straight Connector 9"/>
            <p:cNvCxnSpPr/>
            <p:nvPr/>
          </p:nvCxnSpPr>
          <p:spPr>
            <a:xfrm>
              <a:off x="252000" y="2840350"/>
              <a:ext cx="8640000"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52000" y="4414712"/>
              <a:ext cx="8640000"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2" name="Text Placeholder 12"/>
          <p:cNvSpPr>
            <a:spLocks noGrp="1"/>
          </p:cNvSpPr>
          <p:nvPr>
            <p:ph type="body" sz="quarter" idx="11"/>
          </p:nvPr>
        </p:nvSpPr>
        <p:spPr>
          <a:xfrm>
            <a:off x="289125" y="6116181"/>
            <a:ext cx="6371571" cy="263798"/>
          </a:xfrm>
          <a:prstGeom prst="rect">
            <a:avLst/>
          </a:prstGeom>
        </p:spPr>
        <p:txBody>
          <a:bodyPr tIns="46800" bIns="36000" anchor="ctr">
            <a:normAutofit/>
          </a:bodyPr>
          <a:lstStyle>
            <a:lvl1pPr algn="l">
              <a:lnSpc>
                <a:spcPts val="1400"/>
              </a:lnSpc>
              <a:buNone/>
              <a:defRPr sz="1100" b="0" i="0">
                <a:solidFill>
                  <a:srgbClr val="FFFFFF"/>
                </a:solidFill>
              </a:defRPr>
            </a:lvl1pPr>
          </a:lstStyle>
          <a:p>
            <a:pPr lvl="0"/>
            <a:r>
              <a:rPr lang="en-US"/>
              <a:t>Edit Master text styles</a:t>
            </a:r>
          </a:p>
        </p:txBody>
      </p:sp>
    </p:spTree>
    <p:extLst>
      <p:ext uri="{BB962C8B-B14F-4D97-AF65-F5344CB8AC3E}">
        <p14:creationId xmlns:p14="http://schemas.microsoft.com/office/powerpoint/2010/main" val="2825863622"/>
      </p:ext>
    </p:extLst>
  </p:cSld>
  <p:clrMapOvr>
    <a:masterClrMapping/>
  </p:clrMapOvr>
  <p:transition spd="med">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itle and 4 blocks - White Magenta">
    <p:spTree>
      <p:nvGrpSpPr>
        <p:cNvPr id="1" name=""/>
        <p:cNvGrpSpPr/>
        <p:nvPr/>
      </p:nvGrpSpPr>
      <p:grpSpPr>
        <a:xfrm>
          <a:off x="0" y="0"/>
          <a:ext cx="0" cy="0"/>
          <a:chOff x="0" y="0"/>
          <a:chExt cx="0" cy="0"/>
        </a:xfrm>
      </p:grpSpPr>
      <p:cxnSp>
        <p:nvCxnSpPr>
          <p:cNvPr id="7" name="Straight Connector 6"/>
          <p:cNvCxnSpPr/>
          <p:nvPr userDrawn="1"/>
        </p:nvCxnSpPr>
        <p:spPr>
          <a:xfrm>
            <a:off x="252413" y="468313"/>
            <a:ext cx="8639175"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52413" y="1536700"/>
            <a:ext cx="4211637" cy="2200275"/>
          </a:xfrm>
          <a:prstGeom prst="rect">
            <a:avLst/>
          </a:prstGeom>
          <a:noFill/>
          <a:ln w="50800">
            <a:solidFill>
              <a:schemeClr val="accent2">
                <a:lumMod val="20000"/>
                <a:lumOff val="8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srgbClr val="FFFFFF"/>
              </a:solidFill>
            </a:endParaRPr>
          </a:p>
        </p:txBody>
      </p:sp>
      <p:sp>
        <p:nvSpPr>
          <p:cNvPr id="10" name="Rectangle 9"/>
          <p:cNvSpPr/>
          <p:nvPr/>
        </p:nvSpPr>
        <p:spPr>
          <a:xfrm>
            <a:off x="252413" y="3924300"/>
            <a:ext cx="4211637" cy="2200275"/>
          </a:xfrm>
          <a:prstGeom prst="rect">
            <a:avLst/>
          </a:prstGeom>
          <a:noFill/>
          <a:ln w="50800">
            <a:solidFill>
              <a:schemeClr val="accent2">
                <a:lumMod val="20000"/>
                <a:lumOff val="8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srgbClr val="FFFFFF"/>
              </a:solidFill>
            </a:endParaRPr>
          </a:p>
        </p:txBody>
      </p:sp>
      <p:sp>
        <p:nvSpPr>
          <p:cNvPr id="11" name="Rectangle 10"/>
          <p:cNvSpPr/>
          <p:nvPr/>
        </p:nvSpPr>
        <p:spPr>
          <a:xfrm>
            <a:off x="4679950" y="1536700"/>
            <a:ext cx="4211638" cy="2200275"/>
          </a:xfrm>
          <a:prstGeom prst="rect">
            <a:avLst/>
          </a:prstGeom>
          <a:noFill/>
          <a:ln w="50800">
            <a:solidFill>
              <a:schemeClr val="accent2">
                <a:lumMod val="20000"/>
                <a:lumOff val="8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srgbClr val="FFFFFF"/>
              </a:solidFill>
            </a:endParaRPr>
          </a:p>
        </p:txBody>
      </p:sp>
      <p:sp>
        <p:nvSpPr>
          <p:cNvPr id="12" name="Rectangle 11"/>
          <p:cNvSpPr/>
          <p:nvPr/>
        </p:nvSpPr>
        <p:spPr>
          <a:xfrm>
            <a:off x="4679950" y="3924300"/>
            <a:ext cx="4211638" cy="2200275"/>
          </a:xfrm>
          <a:prstGeom prst="rect">
            <a:avLst/>
          </a:prstGeom>
          <a:noFill/>
          <a:ln w="50800">
            <a:solidFill>
              <a:schemeClr val="accent2">
                <a:lumMod val="20000"/>
                <a:lumOff val="8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srgbClr val="FFFFFF"/>
              </a:solidFill>
            </a:endParaRPr>
          </a:p>
        </p:txBody>
      </p:sp>
      <p:sp>
        <p:nvSpPr>
          <p:cNvPr id="8" name="Title Placeholder 1"/>
          <p:cNvSpPr>
            <a:spLocks noGrp="1"/>
          </p:cNvSpPr>
          <p:nvPr>
            <p:ph type="title"/>
          </p:nvPr>
        </p:nvSpPr>
        <p:spPr bwMode="auto">
          <a:xfrm>
            <a:off x="252000" y="618939"/>
            <a:ext cx="8640000" cy="747900"/>
          </a:xfrm>
          <a:prstGeom prst="rect">
            <a:avLst/>
          </a:prstGeom>
          <a:noFill/>
          <a:ln>
            <a:noFill/>
          </a:ln>
        </p:spPr>
        <p:txBody>
          <a:bodyPr/>
          <a:lstStyle>
            <a:lvl1pPr>
              <a:defRPr>
                <a:solidFill>
                  <a:schemeClr val="accent2"/>
                </a:solidFill>
              </a:defRPr>
            </a:lvl1pPr>
          </a:lstStyle>
          <a:p>
            <a:pPr lvl="0"/>
            <a:r>
              <a:rPr lang="en-US" altLang="en-US"/>
              <a:t>Click to edit Master title style</a:t>
            </a:r>
            <a:endParaRPr lang="en-GB" altLang="en-US"/>
          </a:p>
        </p:txBody>
      </p:sp>
      <p:sp>
        <p:nvSpPr>
          <p:cNvPr id="22" name="Text Placeholder 2"/>
          <p:cNvSpPr>
            <a:spLocks noGrp="1"/>
          </p:cNvSpPr>
          <p:nvPr>
            <p:ph type="body" idx="1"/>
          </p:nvPr>
        </p:nvSpPr>
        <p:spPr bwMode="auto">
          <a:xfrm>
            <a:off x="4680000" y="1537200"/>
            <a:ext cx="4212000" cy="2199731"/>
          </a:xfrm>
          <a:prstGeom prst="rect">
            <a:avLst/>
          </a:prstGeom>
          <a:solidFill>
            <a:schemeClr val="accent2"/>
          </a:solidFill>
          <a:ln w="50800">
            <a:solidFill>
              <a:schemeClr val="accent2"/>
            </a:solidFill>
            <a:miter lim="800000"/>
            <a:headEnd/>
            <a:tailEnd/>
          </a:ln>
        </p:spPr>
        <p:txBody>
          <a:bodyPr lIns="180000" tIns="180000" rIns="180000" bIns="216000"/>
          <a:lstStyle>
            <a:lvl1pPr marL="0" indent="0">
              <a:buNone/>
              <a:defRPr sz="3200">
                <a:solidFill>
                  <a:schemeClr val="bg1"/>
                </a:solidFill>
                <a:latin typeface="+mj-lt"/>
              </a:defRPr>
            </a:lvl1pPr>
            <a:lvl2pPr marL="180000" indent="0">
              <a:buNone/>
              <a:defRPr sz="1400">
                <a:solidFill>
                  <a:schemeClr val="bg1"/>
                </a:solidFill>
                <a:latin typeface="+mj-lt"/>
              </a:defRPr>
            </a:lvl2pPr>
            <a:lvl3pPr marL="360000" indent="0">
              <a:buNone/>
              <a:defRPr sz="1200">
                <a:solidFill>
                  <a:schemeClr val="bg1"/>
                </a:solidFill>
                <a:latin typeface="+mj-lt"/>
              </a:defRPr>
            </a:lvl3pPr>
            <a:lvl4pPr marL="540000" indent="0">
              <a:buNone/>
              <a:defRPr sz="1200">
                <a:solidFill>
                  <a:schemeClr val="bg1"/>
                </a:solidFill>
                <a:latin typeface="+mj-lt"/>
              </a:defRPr>
            </a:lvl4pPr>
            <a:lvl5pPr marL="720000" indent="0">
              <a:buNone/>
              <a:defRPr sz="1200">
                <a:solidFill>
                  <a:schemeClr val="bg1"/>
                </a:solidFill>
                <a:latin typeface="+mj-lt"/>
              </a:defRPr>
            </a:lvl5pPr>
          </a:lstStyle>
          <a:p>
            <a:pPr lvl="0"/>
            <a:r>
              <a:rPr lang="en-US" altLang="en-US"/>
              <a:t>Edit Master text styles</a:t>
            </a:r>
          </a:p>
        </p:txBody>
      </p:sp>
      <p:sp>
        <p:nvSpPr>
          <p:cNvPr id="23" name="Text Placeholder 2"/>
          <p:cNvSpPr>
            <a:spLocks noGrp="1"/>
          </p:cNvSpPr>
          <p:nvPr>
            <p:ph type="body" idx="10"/>
          </p:nvPr>
        </p:nvSpPr>
        <p:spPr bwMode="auto">
          <a:xfrm>
            <a:off x="252000" y="1537200"/>
            <a:ext cx="4212000" cy="2199731"/>
          </a:xfrm>
          <a:prstGeom prst="rect">
            <a:avLst/>
          </a:prstGeom>
          <a:solidFill>
            <a:schemeClr val="accent2"/>
          </a:solidFill>
          <a:ln w="50800">
            <a:solidFill>
              <a:schemeClr val="accent2"/>
            </a:solidFill>
            <a:miter lim="800000"/>
            <a:headEnd/>
            <a:tailEnd/>
          </a:ln>
        </p:spPr>
        <p:txBody>
          <a:bodyPr lIns="180000" tIns="180000" rIns="180000" bIns="216000"/>
          <a:lstStyle>
            <a:lvl1pPr marL="0" indent="0">
              <a:buNone/>
              <a:defRPr sz="3200">
                <a:solidFill>
                  <a:schemeClr val="bg1"/>
                </a:solidFill>
                <a:latin typeface="+mj-lt"/>
              </a:defRPr>
            </a:lvl1pPr>
            <a:lvl2pPr marL="180000" indent="0">
              <a:buNone/>
              <a:defRPr sz="1400">
                <a:solidFill>
                  <a:schemeClr val="bg1"/>
                </a:solidFill>
                <a:latin typeface="+mj-lt"/>
              </a:defRPr>
            </a:lvl2pPr>
            <a:lvl3pPr marL="360000" indent="0">
              <a:buNone/>
              <a:defRPr sz="1200">
                <a:solidFill>
                  <a:schemeClr val="bg1"/>
                </a:solidFill>
                <a:latin typeface="+mj-lt"/>
              </a:defRPr>
            </a:lvl3pPr>
            <a:lvl4pPr marL="540000" indent="0">
              <a:buNone/>
              <a:defRPr sz="1200">
                <a:solidFill>
                  <a:schemeClr val="bg1"/>
                </a:solidFill>
                <a:latin typeface="+mj-lt"/>
              </a:defRPr>
            </a:lvl4pPr>
            <a:lvl5pPr marL="720000" indent="0">
              <a:buNone/>
              <a:defRPr sz="1200">
                <a:solidFill>
                  <a:schemeClr val="bg1"/>
                </a:solidFill>
                <a:latin typeface="+mj-lt"/>
              </a:defRPr>
            </a:lvl5pPr>
          </a:lstStyle>
          <a:p>
            <a:pPr lvl="0"/>
            <a:r>
              <a:rPr lang="en-US" altLang="en-US"/>
              <a:t>Edit Master text styles</a:t>
            </a:r>
          </a:p>
        </p:txBody>
      </p:sp>
      <p:sp>
        <p:nvSpPr>
          <p:cNvPr id="24" name="Text Placeholder 2"/>
          <p:cNvSpPr>
            <a:spLocks noGrp="1"/>
          </p:cNvSpPr>
          <p:nvPr>
            <p:ph type="body" idx="11"/>
          </p:nvPr>
        </p:nvSpPr>
        <p:spPr bwMode="auto">
          <a:xfrm>
            <a:off x="4680000" y="3924554"/>
            <a:ext cx="4212000" cy="2199731"/>
          </a:xfrm>
          <a:prstGeom prst="rect">
            <a:avLst/>
          </a:prstGeom>
          <a:solidFill>
            <a:schemeClr val="accent2"/>
          </a:solidFill>
          <a:ln w="50800">
            <a:solidFill>
              <a:schemeClr val="accent2"/>
            </a:solidFill>
            <a:miter lim="800000"/>
            <a:headEnd/>
            <a:tailEnd/>
          </a:ln>
        </p:spPr>
        <p:txBody>
          <a:bodyPr lIns="180000" tIns="180000" rIns="180000" bIns="216000"/>
          <a:lstStyle>
            <a:lvl1pPr marL="0" indent="0">
              <a:buNone/>
              <a:defRPr sz="3200">
                <a:solidFill>
                  <a:schemeClr val="bg1"/>
                </a:solidFill>
                <a:latin typeface="+mj-lt"/>
              </a:defRPr>
            </a:lvl1pPr>
            <a:lvl2pPr marL="180000" indent="0">
              <a:buNone/>
              <a:defRPr sz="1400">
                <a:solidFill>
                  <a:schemeClr val="bg1"/>
                </a:solidFill>
                <a:latin typeface="+mj-lt"/>
              </a:defRPr>
            </a:lvl2pPr>
            <a:lvl3pPr marL="360000" indent="0">
              <a:buNone/>
              <a:defRPr sz="1200">
                <a:solidFill>
                  <a:schemeClr val="bg1"/>
                </a:solidFill>
                <a:latin typeface="+mj-lt"/>
              </a:defRPr>
            </a:lvl3pPr>
            <a:lvl4pPr marL="540000" indent="0">
              <a:buNone/>
              <a:defRPr sz="1200">
                <a:solidFill>
                  <a:schemeClr val="bg1"/>
                </a:solidFill>
                <a:latin typeface="+mj-lt"/>
              </a:defRPr>
            </a:lvl4pPr>
            <a:lvl5pPr marL="720000" indent="0">
              <a:buNone/>
              <a:defRPr sz="1200">
                <a:solidFill>
                  <a:schemeClr val="bg1"/>
                </a:solidFill>
                <a:latin typeface="+mj-lt"/>
              </a:defRPr>
            </a:lvl5pPr>
          </a:lstStyle>
          <a:p>
            <a:pPr lvl="0"/>
            <a:r>
              <a:rPr lang="en-US" altLang="en-US"/>
              <a:t>Edit Master text styles</a:t>
            </a:r>
          </a:p>
        </p:txBody>
      </p:sp>
      <p:sp>
        <p:nvSpPr>
          <p:cNvPr id="25" name="Text Placeholder 2"/>
          <p:cNvSpPr>
            <a:spLocks noGrp="1"/>
          </p:cNvSpPr>
          <p:nvPr>
            <p:ph type="body" idx="12"/>
          </p:nvPr>
        </p:nvSpPr>
        <p:spPr bwMode="auto">
          <a:xfrm>
            <a:off x="252000" y="3925635"/>
            <a:ext cx="4212000" cy="2199731"/>
          </a:xfrm>
          <a:prstGeom prst="rect">
            <a:avLst/>
          </a:prstGeom>
          <a:solidFill>
            <a:schemeClr val="accent2"/>
          </a:solidFill>
          <a:ln w="50800">
            <a:solidFill>
              <a:schemeClr val="accent2"/>
            </a:solidFill>
            <a:miter lim="800000"/>
            <a:headEnd/>
            <a:tailEnd/>
          </a:ln>
        </p:spPr>
        <p:txBody>
          <a:bodyPr lIns="180000" tIns="180000" rIns="180000" bIns="216000"/>
          <a:lstStyle>
            <a:lvl1pPr marL="0" indent="0">
              <a:buNone/>
              <a:defRPr sz="3200">
                <a:solidFill>
                  <a:schemeClr val="bg1"/>
                </a:solidFill>
                <a:latin typeface="+mj-lt"/>
              </a:defRPr>
            </a:lvl1pPr>
            <a:lvl2pPr marL="180000" indent="0">
              <a:buNone/>
              <a:defRPr sz="1400">
                <a:solidFill>
                  <a:schemeClr val="bg1"/>
                </a:solidFill>
                <a:latin typeface="+mj-lt"/>
              </a:defRPr>
            </a:lvl2pPr>
            <a:lvl3pPr marL="360000" indent="0">
              <a:buNone/>
              <a:defRPr sz="1200">
                <a:solidFill>
                  <a:schemeClr val="bg1"/>
                </a:solidFill>
                <a:latin typeface="+mj-lt"/>
              </a:defRPr>
            </a:lvl3pPr>
            <a:lvl4pPr marL="540000" indent="0">
              <a:buNone/>
              <a:defRPr sz="1200">
                <a:solidFill>
                  <a:schemeClr val="bg1"/>
                </a:solidFill>
                <a:latin typeface="+mj-lt"/>
              </a:defRPr>
            </a:lvl4pPr>
            <a:lvl5pPr marL="720000" indent="0">
              <a:buNone/>
              <a:defRPr sz="1200">
                <a:solidFill>
                  <a:schemeClr val="bg1"/>
                </a:solidFill>
                <a:latin typeface="+mj-lt"/>
              </a:defRPr>
            </a:lvl5pPr>
          </a:lstStyle>
          <a:p>
            <a:pPr lvl="0"/>
            <a:r>
              <a:rPr lang="en-US" altLang="en-US"/>
              <a:t>Edit Master text styles</a:t>
            </a:r>
          </a:p>
        </p:txBody>
      </p:sp>
      <p:sp>
        <p:nvSpPr>
          <p:cNvPr id="13" name="Footer Placeholder 23"/>
          <p:cNvSpPr>
            <a:spLocks noGrp="1"/>
          </p:cNvSpPr>
          <p:nvPr>
            <p:ph type="ftr" sz="quarter" idx="13"/>
          </p:nvPr>
        </p:nvSpPr>
        <p:spPr/>
        <p:txBody>
          <a:bodyPr/>
          <a:lstStyle>
            <a:lvl1pPr marL="0" algn="l" defTabSz="914400" rtl="0" eaLnBrk="1" latinLnBrk="0" hangingPunct="1">
              <a:defRPr lang="en-GB" sz="1100" kern="1200" baseline="0" dirty="0" smtClean="0">
                <a:solidFill>
                  <a:schemeClr val="bg2"/>
                </a:solidFill>
                <a:latin typeface="Arial" charset="0"/>
                <a:ea typeface="Arial Unicode MS" panose="020B0604020202020204" pitchFamily="34" charset="-128"/>
                <a:cs typeface="Arial Unicode MS" panose="020B0604020202020204" pitchFamily="34" charset="-128"/>
              </a:defRPr>
            </a:lvl1pPr>
          </a:lstStyle>
          <a:p>
            <a:pPr>
              <a:defRPr/>
            </a:pPr>
            <a:r>
              <a:rPr>
                <a:solidFill>
                  <a:srgbClr val="858585"/>
                </a:solidFill>
              </a:rPr>
              <a:t>Click to edit footer free text field</a:t>
            </a:r>
          </a:p>
        </p:txBody>
      </p:sp>
    </p:spTree>
    <p:extLst>
      <p:ext uri="{BB962C8B-B14F-4D97-AF65-F5344CB8AC3E}">
        <p14:creationId xmlns:p14="http://schemas.microsoft.com/office/powerpoint/2010/main" val="1998598768"/>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3">
    <p:bg>
      <p:bgPr>
        <a:solidFill>
          <a:schemeClr val="bg2"/>
        </a:solidFill>
        <a:effectLst/>
      </p:bgPr>
    </p:bg>
    <p:spTree>
      <p:nvGrpSpPr>
        <p:cNvPr id="1" name=""/>
        <p:cNvGrpSpPr/>
        <p:nvPr/>
      </p:nvGrpSpPr>
      <p:grpSpPr>
        <a:xfrm>
          <a:off x="0" y="0"/>
          <a:ext cx="0" cy="0"/>
          <a:chOff x="0" y="0"/>
          <a:chExt cx="0" cy="0"/>
        </a:xfrm>
      </p:grpSpPr>
      <p:cxnSp>
        <p:nvCxnSpPr>
          <p:cNvPr id="5" name="Straight Connector 4"/>
          <p:cNvCxnSpPr/>
          <p:nvPr userDrawn="1"/>
        </p:nvCxnSpPr>
        <p:spPr>
          <a:xfrm>
            <a:off x="252413" y="6308725"/>
            <a:ext cx="8639175"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6" name="Footer Placeholder 4"/>
          <p:cNvSpPr txBox="1">
            <a:spLocks/>
          </p:cNvSpPr>
          <p:nvPr userDrawn="1"/>
        </p:nvSpPr>
        <p:spPr>
          <a:xfrm>
            <a:off x="4510088" y="6319838"/>
            <a:ext cx="4381500" cy="252412"/>
          </a:xfrm>
          <a:prstGeom prst="rect">
            <a:avLst/>
          </a:prstGeom>
        </p:spPr>
        <p:txBody>
          <a:bodyPr lIns="0" rIns="0" anchor="ctr"/>
          <a:lstStyle>
            <a:defPPr>
              <a:defRPr lang="en-US"/>
            </a:defPPr>
            <a:lvl1pPr marL="0" algn="r" defTabSz="914400" rtl="0" eaLnBrk="1" latinLnBrk="0" hangingPunct="1">
              <a:defRPr sz="1100" kern="1200" baseline="0">
                <a:solidFill>
                  <a:schemeClr val="bg2"/>
                </a:solidFill>
                <a:latin typeface="Arial" charset="0"/>
                <a:ea typeface="ヒラギノ角ゴ Pro W3" charset="0"/>
                <a:cs typeface="ヒラギノ角ゴ Pro W3"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a:solidFill>
                  <a:srgbClr val="FFFFFF"/>
                </a:solidFill>
                <a:ea typeface="Arial Unicode MS" panose="020B0604020202020204" pitchFamily="34" charset="-128"/>
                <a:cs typeface="Arial Unicode MS" panose="020B0604020202020204" pitchFamily="34" charset="-128"/>
              </a:rPr>
              <a:t>Marie Stopes International</a:t>
            </a:r>
          </a:p>
        </p:txBody>
      </p:sp>
      <p:cxnSp>
        <p:nvCxnSpPr>
          <p:cNvPr id="7" name="Straight Connector 6"/>
          <p:cNvCxnSpPr/>
          <p:nvPr userDrawn="1"/>
        </p:nvCxnSpPr>
        <p:spPr>
          <a:xfrm>
            <a:off x="252413" y="6308725"/>
            <a:ext cx="8639175"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8" name="Footer Placeholder 4"/>
          <p:cNvSpPr txBox="1">
            <a:spLocks/>
          </p:cNvSpPr>
          <p:nvPr userDrawn="1"/>
        </p:nvSpPr>
        <p:spPr>
          <a:xfrm>
            <a:off x="4510088" y="6319838"/>
            <a:ext cx="4381500" cy="252412"/>
          </a:xfrm>
          <a:prstGeom prst="rect">
            <a:avLst/>
          </a:prstGeom>
        </p:spPr>
        <p:txBody>
          <a:bodyPr lIns="0" rIns="0" anchor="ctr"/>
          <a:lstStyle>
            <a:defPPr>
              <a:defRPr lang="en-US"/>
            </a:defPPr>
            <a:lvl1pPr marL="0" algn="r" defTabSz="914400" rtl="0" eaLnBrk="1" latinLnBrk="0" hangingPunct="1">
              <a:defRPr sz="1100" kern="1200" baseline="0">
                <a:solidFill>
                  <a:schemeClr val="bg2"/>
                </a:solidFill>
                <a:latin typeface="Arial" charset="0"/>
                <a:ea typeface="ヒラギノ角ゴ Pro W3" charset="0"/>
                <a:cs typeface="ヒラギノ角ゴ Pro W3"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a:solidFill>
                  <a:srgbClr val="FFFFFF"/>
                </a:solidFill>
                <a:ea typeface="Arial Unicode MS" panose="020B0604020202020204" pitchFamily="34" charset="-128"/>
                <a:cs typeface="Arial Unicode MS" panose="020B0604020202020204" pitchFamily="34" charset="-128"/>
              </a:rPr>
              <a:t>Marie Stopes International</a:t>
            </a:r>
          </a:p>
        </p:txBody>
      </p:sp>
      <p:sp>
        <p:nvSpPr>
          <p:cNvPr id="9" name="Footer Placeholder 23"/>
          <p:cNvSpPr txBox="1">
            <a:spLocks/>
          </p:cNvSpPr>
          <p:nvPr userDrawn="1"/>
        </p:nvSpPr>
        <p:spPr>
          <a:xfrm>
            <a:off x="252413" y="6319838"/>
            <a:ext cx="5834062" cy="247650"/>
          </a:xfrm>
          <a:prstGeom prst="rect">
            <a:avLst/>
          </a:prstGeom>
        </p:spPr>
        <p:txBody>
          <a:bodyPr lIns="0" rIns="0" anchor="ctr"/>
          <a:lstStyle>
            <a:defPPr>
              <a:defRPr lang="en-US"/>
            </a:defPPr>
            <a:lvl1pPr marL="0" algn="l" defTabSz="914400" rtl="0" eaLnBrk="1" latinLnBrk="0" hangingPunct="1">
              <a:defRPr lang="en-GB" sz="1100" kern="1200" baseline="0" dirty="0">
                <a:solidFill>
                  <a:srgbClr val="FFFFFF"/>
                </a:solidFill>
                <a:latin typeface="Arial" charset="0"/>
                <a:ea typeface="Arial Unicode MS" panose="020B0604020202020204" pitchFamily="34" charset="-128"/>
                <a:cs typeface="Arial Unicode MS" panose="020B0604020202020204" pitchFamily="34" charset="-128"/>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t>Click to edit footer free text field</a:t>
            </a:r>
          </a:p>
        </p:txBody>
      </p:sp>
      <p:grpSp>
        <p:nvGrpSpPr>
          <p:cNvPr id="10" name="Group 13"/>
          <p:cNvGrpSpPr>
            <a:grpSpLocks/>
          </p:cNvGrpSpPr>
          <p:nvPr userDrawn="1"/>
        </p:nvGrpSpPr>
        <p:grpSpPr bwMode="auto">
          <a:xfrm>
            <a:off x="250825" y="0"/>
            <a:ext cx="2784475" cy="1539875"/>
            <a:chOff x="250825" y="0"/>
            <a:chExt cx="2784203" cy="1540042"/>
          </a:xfrm>
        </p:grpSpPr>
        <p:sp>
          <p:nvSpPr>
            <p:cNvPr id="11" name="Rectangle 10"/>
            <p:cNvSpPr/>
            <p:nvPr/>
          </p:nvSpPr>
          <p:spPr>
            <a:xfrm>
              <a:off x="250825" y="0"/>
              <a:ext cx="2784203" cy="15400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srgbClr val="FFFFFF"/>
                </a:solidFill>
              </a:endParaRPr>
            </a:p>
          </p:txBody>
        </p:sp>
        <p:pic>
          <p:nvPicPr>
            <p:cNvPr id="12" name="Picture 16" descr="MSI_Logo-with-strapline_RGB.png"/>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574320" y="442794"/>
              <a:ext cx="2164080" cy="786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2" name="Picture Placeholder 13"/>
          <p:cNvSpPr>
            <a:spLocks noGrp="1"/>
          </p:cNvSpPr>
          <p:nvPr>
            <p:ph type="pic" sz="quarter" idx="10"/>
          </p:nvPr>
        </p:nvSpPr>
        <p:spPr>
          <a:xfrm>
            <a:off x="0" y="0"/>
            <a:ext cx="9144000" cy="6858000"/>
          </a:xfrm>
        </p:spPr>
        <p:txBody>
          <a:bodyPr lIns="5400000" tIns="360000" rIns="360000"/>
          <a:lstStyle>
            <a:lvl1pPr marL="0" indent="0" algn="ctr">
              <a:buNone/>
              <a:defRPr sz="1800" b="0" i="0" baseline="0">
                <a:solidFill>
                  <a:schemeClr val="accent3"/>
                </a:solidFill>
              </a:defRPr>
            </a:lvl1pPr>
          </a:lstStyle>
          <a:p>
            <a:pPr lvl="0"/>
            <a:r>
              <a:rPr lang="en-US" altLang="en-US" noProof="0"/>
              <a:t>Click icon to add picture</a:t>
            </a:r>
          </a:p>
        </p:txBody>
      </p:sp>
      <p:sp>
        <p:nvSpPr>
          <p:cNvPr id="20" name="Title 1"/>
          <p:cNvSpPr>
            <a:spLocks noGrp="1"/>
          </p:cNvSpPr>
          <p:nvPr>
            <p:ph type="ctrTitle"/>
          </p:nvPr>
        </p:nvSpPr>
        <p:spPr>
          <a:xfrm>
            <a:off x="435539" y="2851227"/>
            <a:ext cx="6753406" cy="1298646"/>
          </a:xfrm>
          <a:prstGeom prst="rect">
            <a:avLst/>
          </a:prstGeom>
        </p:spPr>
        <p:txBody>
          <a:bodyPr bIns="0">
            <a:spAutoFit/>
          </a:bodyPr>
          <a:lstStyle>
            <a:lvl1pPr algn="l">
              <a:lnSpc>
                <a:spcPts val="5000"/>
              </a:lnSpc>
              <a:defRPr sz="4800" b="1" i="0">
                <a:solidFill>
                  <a:srgbClr val="FFFFFF"/>
                </a:solidFill>
              </a:defRPr>
            </a:lvl1pPr>
          </a:lstStyle>
          <a:p>
            <a:r>
              <a:rPr lang="en-US"/>
              <a:t>Click to edit Master title style</a:t>
            </a:r>
          </a:p>
        </p:txBody>
      </p:sp>
      <p:sp>
        <p:nvSpPr>
          <p:cNvPr id="21" name="Subtitle 2"/>
          <p:cNvSpPr>
            <a:spLocks noGrp="1"/>
          </p:cNvSpPr>
          <p:nvPr>
            <p:ph type="subTitle" idx="1"/>
          </p:nvPr>
        </p:nvSpPr>
        <p:spPr>
          <a:xfrm>
            <a:off x="435539" y="4394358"/>
            <a:ext cx="6753406" cy="602729"/>
          </a:xfrm>
          <a:prstGeom prst="rect">
            <a:avLst/>
          </a:prstGeom>
        </p:spPr>
        <p:txBody>
          <a:bodyPr bIns="0">
            <a:spAutoFit/>
          </a:bodyPr>
          <a:lstStyle>
            <a:lvl1pPr marL="0" indent="0" algn="l">
              <a:lnSpc>
                <a:spcPts val="4700"/>
              </a:lnSpc>
              <a:buNone/>
              <a:defRPr sz="3200" b="1" i="0" baseline="0">
                <a:solidFill>
                  <a:schemeClr val="accent3"/>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3" name="Footer Placeholder 23"/>
          <p:cNvSpPr>
            <a:spLocks noGrp="1"/>
          </p:cNvSpPr>
          <p:nvPr>
            <p:ph type="ftr" sz="quarter" idx="11"/>
          </p:nvPr>
        </p:nvSpPr>
        <p:spPr/>
        <p:txBody>
          <a:bodyPr/>
          <a:lstStyle>
            <a:lvl1pPr marL="0" algn="l" defTabSz="914400" rtl="0" eaLnBrk="1" latinLnBrk="0" hangingPunct="1">
              <a:defRPr lang="en-GB" sz="1100" i="0" kern="1200" baseline="0" smtClean="0">
                <a:solidFill>
                  <a:srgbClr val="FFFFFF"/>
                </a:solidFill>
                <a:latin typeface="Arial" charset="0"/>
                <a:ea typeface="Arial Unicode MS" panose="020B0604020202020204" pitchFamily="34" charset="-128"/>
                <a:cs typeface="Arial Unicode MS" panose="020B0604020202020204" pitchFamily="34" charset="-128"/>
              </a:defRPr>
            </a:lvl1pPr>
          </a:lstStyle>
          <a:p>
            <a:pPr>
              <a:defRPr/>
            </a:pPr>
            <a:r>
              <a:t>Click to edit footer free text field</a:t>
            </a:r>
          </a:p>
        </p:txBody>
      </p:sp>
    </p:spTree>
    <p:extLst>
      <p:ext uri="{BB962C8B-B14F-4D97-AF65-F5344CB8AC3E}">
        <p14:creationId xmlns:p14="http://schemas.microsoft.com/office/powerpoint/2010/main" val="2366945281"/>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atement slide">
    <p:bg>
      <p:bgPr>
        <a:solidFill>
          <a:schemeClr val="tx2"/>
        </a:solidFill>
        <a:effectLst/>
      </p:bgPr>
    </p:bg>
    <p:spTree>
      <p:nvGrpSpPr>
        <p:cNvPr id="1" name=""/>
        <p:cNvGrpSpPr/>
        <p:nvPr/>
      </p:nvGrpSpPr>
      <p:grpSpPr>
        <a:xfrm>
          <a:off x="0" y="0"/>
          <a:ext cx="0" cy="0"/>
          <a:chOff x="0" y="0"/>
          <a:chExt cx="0" cy="0"/>
        </a:xfrm>
      </p:grpSpPr>
      <p:cxnSp>
        <p:nvCxnSpPr>
          <p:cNvPr id="4" name="Straight Connector 3"/>
          <p:cNvCxnSpPr/>
          <p:nvPr userDrawn="1"/>
        </p:nvCxnSpPr>
        <p:spPr>
          <a:xfrm>
            <a:off x="252413" y="468313"/>
            <a:ext cx="8639175"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252413" y="6308725"/>
            <a:ext cx="8639175"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6" name="Footer Placeholder 4"/>
          <p:cNvSpPr txBox="1">
            <a:spLocks/>
          </p:cNvSpPr>
          <p:nvPr userDrawn="1"/>
        </p:nvSpPr>
        <p:spPr>
          <a:xfrm>
            <a:off x="4510088" y="6319838"/>
            <a:ext cx="4381500" cy="252412"/>
          </a:xfrm>
          <a:prstGeom prst="rect">
            <a:avLst/>
          </a:prstGeom>
        </p:spPr>
        <p:txBody>
          <a:bodyPr lIns="0" rIns="0" anchor="ctr"/>
          <a:lstStyle>
            <a:defPPr>
              <a:defRPr lang="en-US"/>
            </a:defPPr>
            <a:lvl1pPr marL="0" algn="r" defTabSz="914400" rtl="0" eaLnBrk="1" latinLnBrk="0" hangingPunct="1">
              <a:defRPr sz="1100" kern="1200" baseline="0">
                <a:solidFill>
                  <a:schemeClr val="bg2"/>
                </a:solidFill>
                <a:latin typeface="Arial" charset="0"/>
                <a:ea typeface="ヒラギノ角ゴ Pro W3" charset="0"/>
                <a:cs typeface="ヒラギノ角ゴ Pro W3"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a:solidFill>
                  <a:srgbClr val="FFFFFF"/>
                </a:solidFill>
                <a:ea typeface="Arial Unicode MS" panose="020B0604020202020204" pitchFamily="34" charset="-128"/>
                <a:cs typeface="Arial Unicode MS" panose="020B0604020202020204" pitchFamily="34" charset="-128"/>
              </a:rPr>
              <a:t>Marie Stopes International</a:t>
            </a:r>
          </a:p>
        </p:txBody>
      </p:sp>
      <p:sp>
        <p:nvSpPr>
          <p:cNvPr id="13" name="Text Placeholder 12"/>
          <p:cNvSpPr>
            <a:spLocks noGrp="1"/>
          </p:cNvSpPr>
          <p:nvPr>
            <p:ph type="body" sz="quarter" idx="10"/>
          </p:nvPr>
        </p:nvSpPr>
        <p:spPr>
          <a:xfrm>
            <a:off x="252000" y="3608388"/>
            <a:ext cx="8640209" cy="1779461"/>
          </a:xfrm>
        </p:spPr>
        <p:txBody>
          <a:bodyPr>
            <a:spAutoFit/>
          </a:bodyPr>
          <a:lstStyle>
            <a:lvl1pPr marL="0" indent="0">
              <a:buNone/>
              <a:defRPr lang="en-US" altLang="en-US" sz="6200" b="1" i="0" kern="1200" baseline="0" dirty="0" smtClean="0">
                <a:solidFill>
                  <a:srgbClr val="FFFFFF"/>
                </a:solidFill>
                <a:latin typeface="+mj-lt"/>
                <a:ea typeface="+mj-ea"/>
                <a:cs typeface="+mj-cs"/>
              </a:defRPr>
            </a:lvl1pPr>
            <a:lvl2pPr marL="180000" indent="0">
              <a:buNone/>
              <a:defRPr lang="en-US" altLang="en-US" sz="4800" b="1" kern="1200" dirty="0" smtClean="0">
                <a:solidFill>
                  <a:srgbClr val="FFFFFF"/>
                </a:solidFill>
                <a:latin typeface="+mj-lt"/>
                <a:ea typeface="+mj-ea"/>
                <a:cs typeface="+mj-cs"/>
              </a:defRPr>
            </a:lvl2pPr>
            <a:lvl3pPr marL="360000" indent="0">
              <a:buNone/>
              <a:defRPr lang="en-US" altLang="en-US" sz="4800" b="1" kern="1200" dirty="0" smtClean="0">
                <a:solidFill>
                  <a:srgbClr val="FFFFFF"/>
                </a:solidFill>
                <a:latin typeface="+mj-lt"/>
                <a:ea typeface="+mj-ea"/>
                <a:cs typeface="+mj-cs"/>
              </a:defRPr>
            </a:lvl3pPr>
            <a:lvl4pPr marL="540000" indent="0">
              <a:buNone/>
              <a:defRPr lang="en-US" altLang="en-US" sz="4800" b="1" kern="1200" dirty="0" smtClean="0">
                <a:solidFill>
                  <a:srgbClr val="FFFFFF"/>
                </a:solidFill>
                <a:latin typeface="+mj-lt"/>
                <a:ea typeface="+mj-ea"/>
                <a:cs typeface="+mj-cs"/>
              </a:defRPr>
            </a:lvl4pPr>
            <a:lvl5pPr marL="720000" indent="0">
              <a:buNone/>
              <a:defRPr lang="en-GB" altLang="en-US" sz="4800" b="1" kern="1200" dirty="0">
                <a:solidFill>
                  <a:srgbClr val="FFFFFF"/>
                </a:solidFill>
                <a:latin typeface="+mj-lt"/>
                <a:ea typeface="+mj-ea"/>
                <a:cs typeface="+mj-cs"/>
              </a:defRPr>
            </a:lvl5pPr>
          </a:lstStyle>
          <a:p>
            <a:pPr lvl="0"/>
            <a:r>
              <a:rPr lang="en-US"/>
              <a:t>Edit Master text styles</a:t>
            </a:r>
          </a:p>
        </p:txBody>
      </p:sp>
      <p:sp>
        <p:nvSpPr>
          <p:cNvPr id="12" name="Title Placeholder 1"/>
          <p:cNvSpPr>
            <a:spLocks noGrp="1"/>
          </p:cNvSpPr>
          <p:nvPr>
            <p:ph type="title"/>
          </p:nvPr>
        </p:nvSpPr>
        <p:spPr bwMode="auto">
          <a:xfrm>
            <a:off x="252000" y="618939"/>
            <a:ext cx="8640000" cy="747900"/>
          </a:xfrm>
          <a:prstGeom prst="rect">
            <a:avLst/>
          </a:prstGeom>
          <a:noFill/>
          <a:ln>
            <a:noFill/>
          </a:ln>
        </p:spPr>
        <p:txBody>
          <a:bodyPr/>
          <a:lstStyle>
            <a:lvl1pPr>
              <a:defRPr b="1" i="0">
                <a:solidFill>
                  <a:srgbClr val="FFFFFF"/>
                </a:solidFill>
                <a:latin typeface="+mj-lt"/>
              </a:defRPr>
            </a:lvl1pPr>
          </a:lstStyle>
          <a:p>
            <a:pPr lvl="0"/>
            <a:r>
              <a:rPr lang="en-US" altLang="en-US"/>
              <a:t>Click to edit Master title style</a:t>
            </a:r>
            <a:endParaRPr lang="en-GB" altLang="en-US"/>
          </a:p>
        </p:txBody>
      </p:sp>
      <p:sp>
        <p:nvSpPr>
          <p:cNvPr id="7" name="Footer Placeholder 23"/>
          <p:cNvSpPr>
            <a:spLocks noGrp="1"/>
          </p:cNvSpPr>
          <p:nvPr>
            <p:ph type="ftr" sz="quarter" idx="11"/>
          </p:nvPr>
        </p:nvSpPr>
        <p:spPr/>
        <p:txBody>
          <a:bodyPr/>
          <a:lstStyle>
            <a:lvl1pPr marL="0" algn="l" defTabSz="914400" rtl="0" eaLnBrk="1" latinLnBrk="0" hangingPunct="1">
              <a:defRPr lang="en-GB" sz="1100" i="0" kern="1200" baseline="0" smtClean="0">
                <a:solidFill>
                  <a:srgbClr val="FFFFFF"/>
                </a:solidFill>
                <a:latin typeface="Arial" charset="0"/>
                <a:ea typeface="Arial Unicode MS" panose="020B0604020202020204" pitchFamily="34" charset="-128"/>
                <a:cs typeface="Arial Unicode MS" panose="020B0604020202020204" pitchFamily="34" charset="-128"/>
              </a:defRPr>
            </a:lvl1pPr>
          </a:lstStyle>
          <a:p>
            <a:pPr>
              <a:defRPr/>
            </a:pPr>
            <a:r>
              <a:t>Click to edit footer free text field</a:t>
            </a:r>
          </a:p>
        </p:txBody>
      </p:sp>
    </p:spTree>
    <p:extLst>
      <p:ext uri="{BB962C8B-B14F-4D97-AF65-F5344CB8AC3E}">
        <p14:creationId xmlns:p14="http://schemas.microsoft.com/office/powerpoint/2010/main" val="2036807334"/>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lain">
    <p:spTree>
      <p:nvGrpSpPr>
        <p:cNvPr id="1" name=""/>
        <p:cNvGrpSpPr/>
        <p:nvPr/>
      </p:nvGrpSpPr>
      <p:grpSpPr>
        <a:xfrm>
          <a:off x="0" y="0"/>
          <a:ext cx="0" cy="0"/>
          <a:chOff x="0" y="0"/>
          <a:chExt cx="0" cy="0"/>
        </a:xfrm>
      </p:grpSpPr>
    </p:spTree>
    <p:extLst>
      <p:ext uri="{BB962C8B-B14F-4D97-AF65-F5344CB8AC3E}">
        <p14:creationId xmlns:p14="http://schemas.microsoft.com/office/powerpoint/2010/main" val="980543378"/>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 White Blue">
    <p:spTree>
      <p:nvGrpSpPr>
        <p:cNvPr id="1" name=""/>
        <p:cNvGrpSpPr/>
        <p:nvPr/>
      </p:nvGrpSpPr>
      <p:grpSpPr>
        <a:xfrm>
          <a:off x="0" y="0"/>
          <a:ext cx="0" cy="0"/>
          <a:chOff x="0" y="0"/>
          <a:chExt cx="0" cy="0"/>
        </a:xfrm>
      </p:grpSpPr>
      <p:cxnSp>
        <p:nvCxnSpPr>
          <p:cNvPr id="4" name="Straight Connector 3"/>
          <p:cNvCxnSpPr/>
          <p:nvPr userDrawn="1"/>
        </p:nvCxnSpPr>
        <p:spPr>
          <a:xfrm>
            <a:off x="252413" y="468313"/>
            <a:ext cx="8639175" cy="0"/>
          </a:xfrm>
          <a:prstGeom prst="line">
            <a:avLst/>
          </a:prstGeom>
          <a:ln w="508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itle Placeholder 1"/>
          <p:cNvSpPr>
            <a:spLocks noGrp="1"/>
          </p:cNvSpPr>
          <p:nvPr>
            <p:ph type="title"/>
          </p:nvPr>
        </p:nvSpPr>
        <p:spPr bwMode="auto">
          <a:xfrm>
            <a:off x="252000" y="618939"/>
            <a:ext cx="8640000" cy="747900"/>
          </a:xfrm>
          <a:prstGeom prst="rect">
            <a:avLst/>
          </a:prstGeom>
          <a:noFill/>
          <a:ln>
            <a:noFill/>
          </a:ln>
        </p:spPr>
        <p:txBody>
          <a:bodyPr/>
          <a:lstStyle>
            <a:lvl1pPr>
              <a:defRPr i="0">
                <a:effectLst/>
              </a:defRPr>
            </a:lvl1pPr>
          </a:lstStyle>
          <a:p>
            <a:pPr lvl="0"/>
            <a:r>
              <a:rPr lang="en-US" altLang="en-US"/>
              <a:t>Click to edit Master title style</a:t>
            </a:r>
            <a:endParaRPr lang="en-GB" altLang="en-US"/>
          </a:p>
        </p:txBody>
      </p:sp>
      <p:sp>
        <p:nvSpPr>
          <p:cNvPr id="12" name="Text Placeholder 2"/>
          <p:cNvSpPr>
            <a:spLocks noGrp="1"/>
          </p:cNvSpPr>
          <p:nvPr>
            <p:ph idx="10"/>
          </p:nvPr>
        </p:nvSpPr>
        <p:spPr bwMode="auto">
          <a:xfrm>
            <a:off x="262800" y="1537382"/>
            <a:ext cx="8627200" cy="4536000"/>
          </a:xfrm>
          <a:prstGeom prst="rect">
            <a:avLst/>
          </a:prstGeom>
          <a:noFill/>
          <a:ln w="9525">
            <a:noFill/>
            <a:miter lim="800000"/>
            <a:headEnd/>
            <a:tailEnd/>
          </a:ln>
        </p:spPr>
        <p:txBody>
          <a:bodyPr/>
          <a:lstStyle>
            <a:lvl1pPr>
              <a:defRPr sz="1400" i="0">
                <a:effectLst/>
              </a:defRPr>
            </a:lvl1pPr>
            <a:lvl2pPr>
              <a:defRPr sz="1400" i="0">
                <a:effectLst/>
              </a:defRPr>
            </a:lvl2pPr>
            <a:lvl3pPr>
              <a:defRPr sz="1200" i="0">
                <a:effectLst/>
              </a:defRPr>
            </a:lvl3pPr>
            <a:lvl4pPr>
              <a:defRPr sz="1200" i="0">
                <a:effectLst/>
              </a:defRPr>
            </a:lvl4pPr>
            <a:lvl5pPr>
              <a:defRPr sz="1200" i="0">
                <a:effectLst/>
              </a:defRPr>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5" name="Footer Placeholder 23"/>
          <p:cNvSpPr>
            <a:spLocks noGrp="1"/>
          </p:cNvSpPr>
          <p:nvPr>
            <p:ph type="ftr" sz="quarter" idx="11"/>
          </p:nvPr>
        </p:nvSpPr>
        <p:spPr/>
        <p:txBody>
          <a:bodyPr/>
          <a:lstStyle>
            <a:lvl1pPr marL="0" algn="l" defTabSz="914400" rtl="0" eaLnBrk="1" latinLnBrk="0" hangingPunct="1">
              <a:defRPr lang="en-GB" sz="1100" i="0" kern="1200" baseline="0" smtClean="0">
                <a:solidFill>
                  <a:schemeClr val="bg2"/>
                </a:solidFill>
                <a:effectLst/>
                <a:latin typeface="Arial" charset="0"/>
                <a:ea typeface="Arial Unicode MS" panose="020B0604020202020204" pitchFamily="34" charset="-128"/>
                <a:cs typeface="Arial Unicode MS" panose="020B0604020202020204" pitchFamily="34" charset="-128"/>
              </a:defRPr>
            </a:lvl1pPr>
          </a:lstStyle>
          <a:p>
            <a:pPr>
              <a:defRPr/>
            </a:pPr>
            <a:r>
              <a:rPr>
                <a:solidFill>
                  <a:srgbClr val="858585"/>
                </a:solidFill>
              </a:rPr>
              <a:t>Click to edit footer free text field</a:t>
            </a:r>
          </a:p>
        </p:txBody>
      </p:sp>
    </p:spTree>
    <p:extLst>
      <p:ext uri="{BB962C8B-B14F-4D97-AF65-F5344CB8AC3E}">
        <p14:creationId xmlns:p14="http://schemas.microsoft.com/office/powerpoint/2010/main" val="2536469801"/>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lumn - White Blue">
    <p:spTree>
      <p:nvGrpSpPr>
        <p:cNvPr id="1" name=""/>
        <p:cNvGrpSpPr/>
        <p:nvPr/>
      </p:nvGrpSpPr>
      <p:grpSpPr>
        <a:xfrm>
          <a:off x="0" y="0"/>
          <a:ext cx="0" cy="0"/>
          <a:chOff x="0" y="0"/>
          <a:chExt cx="0" cy="0"/>
        </a:xfrm>
      </p:grpSpPr>
      <p:cxnSp>
        <p:nvCxnSpPr>
          <p:cNvPr id="5" name="Straight Connector 4"/>
          <p:cNvCxnSpPr/>
          <p:nvPr userDrawn="1"/>
        </p:nvCxnSpPr>
        <p:spPr>
          <a:xfrm>
            <a:off x="252413" y="468313"/>
            <a:ext cx="8639175" cy="0"/>
          </a:xfrm>
          <a:prstGeom prst="line">
            <a:avLst/>
          </a:prstGeom>
          <a:ln w="508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 Placeholder 2"/>
          <p:cNvSpPr>
            <a:spLocks noGrp="1"/>
          </p:cNvSpPr>
          <p:nvPr>
            <p:ph idx="10"/>
          </p:nvPr>
        </p:nvSpPr>
        <p:spPr bwMode="auto">
          <a:xfrm>
            <a:off x="262800" y="1537382"/>
            <a:ext cx="4212000" cy="4536000"/>
          </a:xfrm>
          <a:prstGeom prst="rect">
            <a:avLst/>
          </a:prstGeom>
          <a:noFill/>
          <a:ln w="9525">
            <a:noFill/>
            <a:miter lim="800000"/>
            <a:headEnd/>
            <a:tailEnd/>
          </a:ln>
        </p:spPr>
        <p:txBody>
          <a:bodyPr/>
          <a:lstStyle>
            <a:lvl1pPr>
              <a:defRPr sz="1400" i="0"/>
            </a:lvl1pPr>
            <a:lvl2pPr>
              <a:defRPr sz="1400" i="0"/>
            </a:lvl2pPr>
            <a:lvl3pPr>
              <a:defRPr sz="1200" i="0"/>
            </a:lvl3pPr>
            <a:lvl4pPr>
              <a:defRPr sz="1200" i="0"/>
            </a:lvl4pPr>
            <a:lvl5pPr>
              <a:defRPr sz="1200" i="0"/>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6" name="Title Placeholder 1"/>
          <p:cNvSpPr>
            <a:spLocks noGrp="1"/>
          </p:cNvSpPr>
          <p:nvPr>
            <p:ph type="title"/>
          </p:nvPr>
        </p:nvSpPr>
        <p:spPr bwMode="auto">
          <a:xfrm>
            <a:off x="252000" y="618939"/>
            <a:ext cx="8640000" cy="747900"/>
          </a:xfrm>
          <a:prstGeom prst="rect">
            <a:avLst/>
          </a:prstGeom>
          <a:noFill/>
          <a:ln>
            <a:noFill/>
          </a:ln>
        </p:spPr>
        <p:txBody>
          <a:bodyPr/>
          <a:lstStyle>
            <a:lvl1pPr>
              <a:defRPr i="0"/>
            </a:lvl1pPr>
          </a:lstStyle>
          <a:p>
            <a:pPr lvl="0"/>
            <a:r>
              <a:rPr lang="en-US" altLang="en-US"/>
              <a:t>Click to edit Master title style</a:t>
            </a:r>
            <a:endParaRPr lang="en-GB" altLang="en-US"/>
          </a:p>
        </p:txBody>
      </p:sp>
      <p:sp>
        <p:nvSpPr>
          <p:cNvPr id="21" name="Text Placeholder 2"/>
          <p:cNvSpPr>
            <a:spLocks noGrp="1"/>
          </p:cNvSpPr>
          <p:nvPr>
            <p:ph idx="11"/>
          </p:nvPr>
        </p:nvSpPr>
        <p:spPr bwMode="auto">
          <a:xfrm>
            <a:off x="4690691" y="1537382"/>
            <a:ext cx="4212000" cy="4536000"/>
          </a:xfrm>
          <a:prstGeom prst="rect">
            <a:avLst/>
          </a:prstGeom>
          <a:noFill/>
          <a:ln w="9525">
            <a:noFill/>
            <a:miter lim="800000"/>
            <a:headEnd/>
            <a:tailEnd/>
          </a:ln>
        </p:spPr>
        <p:txBody>
          <a:bodyPr/>
          <a:lstStyle>
            <a:lvl1pPr>
              <a:defRPr sz="1400" i="0"/>
            </a:lvl1pPr>
            <a:lvl2pPr>
              <a:defRPr sz="1400" i="0"/>
            </a:lvl2pPr>
            <a:lvl3pPr>
              <a:defRPr sz="1200" i="0"/>
            </a:lvl3pPr>
            <a:lvl4pPr>
              <a:defRPr sz="1200" i="0"/>
            </a:lvl4pPr>
            <a:lvl5pPr>
              <a:defRPr sz="1200" i="0"/>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7" name="Footer Placeholder 23"/>
          <p:cNvSpPr>
            <a:spLocks noGrp="1"/>
          </p:cNvSpPr>
          <p:nvPr>
            <p:ph type="ftr" sz="quarter" idx="12"/>
          </p:nvPr>
        </p:nvSpPr>
        <p:spPr/>
        <p:txBody>
          <a:bodyPr/>
          <a:lstStyle>
            <a:lvl1pPr marL="0" algn="l" defTabSz="914400" rtl="0" eaLnBrk="1" latinLnBrk="0" hangingPunct="1">
              <a:defRPr lang="en-GB" sz="1100" i="0" kern="1200" baseline="0" smtClean="0">
                <a:solidFill>
                  <a:schemeClr val="bg2"/>
                </a:solidFill>
                <a:latin typeface="Arial" charset="0"/>
                <a:ea typeface="Arial Unicode MS" panose="020B0604020202020204" pitchFamily="34" charset="-128"/>
                <a:cs typeface="Arial Unicode MS" panose="020B0604020202020204" pitchFamily="34" charset="-128"/>
              </a:defRPr>
            </a:lvl1pPr>
          </a:lstStyle>
          <a:p>
            <a:pPr>
              <a:defRPr/>
            </a:pPr>
            <a:r>
              <a:rPr>
                <a:solidFill>
                  <a:srgbClr val="858585"/>
                </a:solidFill>
              </a:rPr>
              <a:t>Click to edit footer free text field</a:t>
            </a:r>
          </a:p>
        </p:txBody>
      </p:sp>
    </p:spTree>
    <p:extLst>
      <p:ext uri="{BB962C8B-B14F-4D97-AF65-F5344CB8AC3E}">
        <p14:creationId xmlns:p14="http://schemas.microsoft.com/office/powerpoint/2010/main" val="455248186"/>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hree column - White Blue">
    <p:spTree>
      <p:nvGrpSpPr>
        <p:cNvPr id="1" name=""/>
        <p:cNvGrpSpPr/>
        <p:nvPr/>
      </p:nvGrpSpPr>
      <p:grpSpPr>
        <a:xfrm>
          <a:off x="0" y="0"/>
          <a:ext cx="0" cy="0"/>
          <a:chOff x="0" y="0"/>
          <a:chExt cx="0" cy="0"/>
        </a:xfrm>
      </p:grpSpPr>
      <p:cxnSp>
        <p:nvCxnSpPr>
          <p:cNvPr id="7" name="Straight Connector 6"/>
          <p:cNvCxnSpPr/>
          <p:nvPr userDrawn="1"/>
        </p:nvCxnSpPr>
        <p:spPr>
          <a:xfrm>
            <a:off x="252413" y="468313"/>
            <a:ext cx="8639175" cy="0"/>
          </a:xfrm>
          <a:prstGeom prst="line">
            <a:avLst/>
          </a:prstGeom>
          <a:ln w="508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 Placeholder 2"/>
          <p:cNvSpPr>
            <a:spLocks noGrp="1"/>
          </p:cNvSpPr>
          <p:nvPr>
            <p:ph idx="10"/>
          </p:nvPr>
        </p:nvSpPr>
        <p:spPr bwMode="auto">
          <a:xfrm>
            <a:off x="252000" y="1537382"/>
            <a:ext cx="2654316" cy="4536000"/>
          </a:xfrm>
          <a:prstGeom prst="rect">
            <a:avLst/>
          </a:prstGeom>
          <a:noFill/>
          <a:ln w="9525">
            <a:noFill/>
            <a:miter lim="800000"/>
            <a:headEnd/>
            <a:tailEnd/>
          </a:ln>
        </p:spPr>
        <p:txBody>
          <a:bodyPr/>
          <a:lstStyle>
            <a:lvl1pPr>
              <a:defRPr sz="1400" i="0"/>
            </a:lvl1pPr>
            <a:lvl2pPr>
              <a:defRPr sz="1400" i="0"/>
            </a:lvl2pPr>
            <a:lvl3pPr>
              <a:defRPr sz="1200" i="0"/>
            </a:lvl3pPr>
            <a:lvl4pPr>
              <a:defRPr sz="1200" i="0"/>
            </a:lvl4pPr>
            <a:lvl5pPr>
              <a:defRPr sz="1200" i="0"/>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21" name="Text Placeholder 2"/>
          <p:cNvSpPr>
            <a:spLocks noGrp="1"/>
          </p:cNvSpPr>
          <p:nvPr>
            <p:ph idx="11"/>
          </p:nvPr>
        </p:nvSpPr>
        <p:spPr bwMode="auto">
          <a:xfrm>
            <a:off x="3235654" y="1537382"/>
            <a:ext cx="2659345" cy="4536000"/>
          </a:xfrm>
          <a:prstGeom prst="rect">
            <a:avLst/>
          </a:prstGeom>
          <a:noFill/>
          <a:ln w="9525">
            <a:noFill/>
            <a:miter lim="800000"/>
            <a:headEnd/>
            <a:tailEnd/>
          </a:ln>
        </p:spPr>
        <p:txBody>
          <a:bodyPr/>
          <a:lstStyle>
            <a:lvl1pPr>
              <a:defRPr sz="1400" i="0"/>
            </a:lvl1pPr>
            <a:lvl2pPr>
              <a:defRPr sz="1400" i="0"/>
            </a:lvl2pPr>
            <a:lvl3pPr>
              <a:defRPr sz="1200" i="0"/>
            </a:lvl3pPr>
            <a:lvl4pPr>
              <a:defRPr sz="1200" i="0"/>
            </a:lvl4pPr>
            <a:lvl5pPr>
              <a:defRPr sz="1200" i="0"/>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 name="Text Placeholder 2"/>
          <p:cNvSpPr>
            <a:spLocks noGrp="1"/>
          </p:cNvSpPr>
          <p:nvPr>
            <p:ph idx="12"/>
          </p:nvPr>
        </p:nvSpPr>
        <p:spPr bwMode="auto">
          <a:xfrm>
            <a:off x="6224337" y="1537382"/>
            <a:ext cx="2659345" cy="4536000"/>
          </a:xfrm>
          <a:prstGeom prst="rect">
            <a:avLst/>
          </a:prstGeom>
          <a:noFill/>
          <a:ln w="9525">
            <a:noFill/>
            <a:miter lim="800000"/>
            <a:headEnd/>
            <a:tailEnd/>
          </a:ln>
        </p:spPr>
        <p:txBody>
          <a:bodyPr/>
          <a:lstStyle>
            <a:lvl1pPr>
              <a:defRPr sz="1400" i="0"/>
            </a:lvl1pPr>
            <a:lvl2pPr>
              <a:defRPr sz="1400" i="0"/>
            </a:lvl2pPr>
            <a:lvl3pPr>
              <a:defRPr sz="1200" i="0"/>
            </a:lvl3pPr>
            <a:lvl4pPr>
              <a:defRPr sz="1200" i="0"/>
            </a:lvl4pPr>
            <a:lvl5pPr>
              <a:defRPr sz="1200" i="0"/>
            </a:lvl5p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6" name="Title Placeholder 1"/>
          <p:cNvSpPr>
            <a:spLocks noGrp="1"/>
          </p:cNvSpPr>
          <p:nvPr>
            <p:ph type="title"/>
          </p:nvPr>
        </p:nvSpPr>
        <p:spPr bwMode="auto">
          <a:xfrm>
            <a:off x="252000" y="618939"/>
            <a:ext cx="8640000" cy="747900"/>
          </a:xfrm>
          <a:prstGeom prst="rect">
            <a:avLst/>
          </a:prstGeom>
          <a:noFill/>
          <a:ln>
            <a:noFill/>
          </a:ln>
        </p:spPr>
        <p:txBody>
          <a:bodyPr/>
          <a:lstStyle>
            <a:lvl1pPr>
              <a:defRPr i="0"/>
            </a:lvl1pPr>
          </a:lstStyle>
          <a:p>
            <a:pPr lvl="0"/>
            <a:r>
              <a:rPr lang="en-US" altLang="en-US"/>
              <a:t>Click to edit Master title style</a:t>
            </a:r>
            <a:endParaRPr lang="en-GB" altLang="en-US"/>
          </a:p>
        </p:txBody>
      </p:sp>
      <p:sp>
        <p:nvSpPr>
          <p:cNvPr id="8" name="Footer Placeholder 23"/>
          <p:cNvSpPr>
            <a:spLocks noGrp="1"/>
          </p:cNvSpPr>
          <p:nvPr>
            <p:ph type="ftr" sz="quarter" idx="13"/>
          </p:nvPr>
        </p:nvSpPr>
        <p:spPr/>
        <p:txBody>
          <a:bodyPr/>
          <a:lstStyle>
            <a:lvl1pPr marL="0" algn="l" defTabSz="914400" rtl="0" eaLnBrk="1" latinLnBrk="0" hangingPunct="1">
              <a:defRPr lang="en-GB" sz="1100" i="0" kern="1200" baseline="0" smtClean="0">
                <a:solidFill>
                  <a:schemeClr val="bg2"/>
                </a:solidFill>
                <a:latin typeface="Arial" charset="0"/>
                <a:ea typeface="Arial Unicode MS" panose="020B0604020202020204" pitchFamily="34" charset="-128"/>
                <a:cs typeface="Arial Unicode MS" panose="020B0604020202020204" pitchFamily="34" charset="-128"/>
              </a:defRPr>
            </a:lvl1pPr>
          </a:lstStyle>
          <a:p>
            <a:pPr>
              <a:defRPr/>
            </a:pPr>
            <a:r>
              <a:rPr>
                <a:solidFill>
                  <a:srgbClr val="858585"/>
                </a:solidFill>
              </a:rPr>
              <a:t>Click to edit footer free text field</a:t>
            </a:r>
          </a:p>
        </p:txBody>
      </p:sp>
    </p:spTree>
    <p:extLst>
      <p:ext uri="{BB962C8B-B14F-4D97-AF65-F5344CB8AC3E}">
        <p14:creationId xmlns:p14="http://schemas.microsoft.com/office/powerpoint/2010/main" val="3337810078"/>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 White Blue">
    <p:spTree>
      <p:nvGrpSpPr>
        <p:cNvPr id="1" name=""/>
        <p:cNvGrpSpPr/>
        <p:nvPr/>
      </p:nvGrpSpPr>
      <p:grpSpPr>
        <a:xfrm>
          <a:off x="0" y="0"/>
          <a:ext cx="0" cy="0"/>
          <a:chOff x="0" y="0"/>
          <a:chExt cx="0" cy="0"/>
        </a:xfrm>
      </p:grpSpPr>
      <p:cxnSp>
        <p:nvCxnSpPr>
          <p:cNvPr id="3" name="Straight Connector 2"/>
          <p:cNvCxnSpPr/>
          <p:nvPr userDrawn="1"/>
        </p:nvCxnSpPr>
        <p:spPr>
          <a:xfrm>
            <a:off x="252413" y="468313"/>
            <a:ext cx="8639175" cy="0"/>
          </a:xfrm>
          <a:prstGeom prst="line">
            <a:avLst/>
          </a:prstGeom>
          <a:ln w="50800">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Title Placeholder 1"/>
          <p:cNvSpPr>
            <a:spLocks noGrp="1"/>
          </p:cNvSpPr>
          <p:nvPr>
            <p:ph type="title"/>
          </p:nvPr>
        </p:nvSpPr>
        <p:spPr bwMode="auto">
          <a:xfrm>
            <a:off x="252000" y="618939"/>
            <a:ext cx="8640000" cy="747900"/>
          </a:xfrm>
          <a:prstGeom prst="rect">
            <a:avLst/>
          </a:prstGeom>
          <a:noFill/>
          <a:ln>
            <a:noFill/>
          </a:ln>
        </p:spPr>
        <p:txBody>
          <a:bodyPr/>
          <a:lstStyle>
            <a:lvl1pPr>
              <a:defRPr i="0"/>
            </a:lvl1pPr>
          </a:lstStyle>
          <a:p>
            <a:pPr lvl="0"/>
            <a:r>
              <a:rPr lang="en-US" altLang="en-US"/>
              <a:t>Click to edit Master title style</a:t>
            </a:r>
            <a:endParaRPr lang="en-GB" altLang="en-US"/>
          </a:p>
        </p:txBody>
      </p:sp>
      <p:sp>
        <p:nvSpPr>
          <p:cNvPr id="4" name="Footer Placeholder 23"/>
          <p:cNvSpPr>
            <a:spLocks noGrp="1"/>
          </p:cNvSpPr>
          <p:nvPr>
            <p:ph type="ftr" sz="quarter" idx="10"/>
          </p:nvPr>
        </p:nvSpPr>
        <p:spPr/>
        <p:txBody>
          <a:bodyPr/>
          <a:lstStyle>
            <a:lvl1pPr marL="0" algn="l" defTabSz="914400" rtl="0" eaLnBrk="1" latinLnBrk="0" hangingPunct="1">
              <a:defRPr lang="en-GB" sz="1100" i="0" kern="1200" baseline="0" smtClean="0">
                <a:solidFill>
                  <a:schemeClr val="bg2"/>
                </a:solidFill>
                <a:latin typeface="Arial" charset="0"/>
                <a:ea typeface="Arial Unicode MS" panose="020B0604020202020204" pitchFamily="34" charset="-128"/>
                <a:cs typeface="Arial Unicode MS" panose="020B0604020202020204" pitchFamily="34" charset="-128"/>
              </a:defRPr>
            </a:lvl1pPr>
          </a:lstStyle>
          <a:p>
            <a:pPr>
              <a:defRPr/>
            </a:pPr>
            <a:r>
              <a:rPr>
                <a:solidFill>
                  <a:srgbClr val="858585"/>
                </a:solidFill>
              </a:rPr>
              <a:t>Click to edit footer free text field</a:t>
            </a:r>
          </a:p>
        </p:txBody>
      </p:sp>
    </p:spTree>
    <p:extLst>
      <p:ext uri="{BB962C8B-B14F-4D97-AF65-F5344CB8AC3E}">
        <p14:creationId xmlns:p14="http://schemas.microsoft.com/office/powerpoint/2010/main" val="1121745315"/>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52413" y="619125"/>
            <a:ext cx="8639175"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45720" numCol="1" anchor="t"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252413" y="1536700"/>
            <a:ext cx="8639175" cy="451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cxnSp>
        <p:nvCxnSpPr>
          <p:cNvPr id="16" name="Straight Connector 15"/>
          <p:cNvCxnSpPr/>
          <p:nvPr userDrawn="1"/>
        </p:nvCxnSpPr>
        <p:spPr>
          <a:xfrm>
            <a:off x="252413" y="6308725"/>
            <a:ext cx="8639175"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23" name="Footer Placeholder 4"/>
          <p:cNvSpPr txBox="1">
            <a:spLocks/>
          </p:cNvSpPr>
          <p:nvPr userDrawn="1"/>
        </p:nvSpPr>
        <p:spPr>
          <a:xfrm>
            <a:off x="4510088" y="6319838"/>
            <a:ext cx="4381500" cy="247650"/>
          </a:xfrm>
          <a:prstGeom prst="rect">
            <a:avLst/>
          </a:prstGeom>
        </p:spPr>
        <p:txBody>
          <a:bodyPr lIns="0" rIns="0" anchor="ctr"/>
          <a:lstStyle>
            <a:defPPr>
              <a:defRPr lang="en-US"/>
            </a:defPPr>
            <a:lvl1pPr marL="0" algn="r" defTabSz="914400" rtl="0" eaLnBrk="1" latinLnBrk="0" hangingPunct="1">
              <a:defRPr sz="1100" kern="1200" baseline="0">
                <a:solidFill>
                  <a:schemeClr val="bg2"/>
                </a:solidFill>
                <a:latin typeface="Arial" charset="0"/>
                <a:ea typeface="ヒラギノ角ゴ Pro W3" charset="0"/>
                <a:cs typeface="ヒラギノ角ゴ Pro W3"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a:solidFill>
                  <a:srgbClr val="858585"/>
                </a:solidFill>
                <a:ea typeface="Arial Unicode MS" panose="020B0604020202020204" pitchFamily="34" charset="-128"/>
                <a:cs typeface="Arial Unicode MS" panose="020B0604020202020204" pitchFamily="34" charset="-128"/>
              </a:rPr>
              <a:t>Marie Stopes International</a:t>
            </a:r>
          </a:p>
        </p:txBody>
      </p:sp>
      <p:sp>
        <p:nvSpPr>
          <p:cNvPr id="24" name="Footer Placeholder 23"/>
          <p:cNvSpPr>
            <a:spLocks noGrp="1"/>
          </p:cNvSpPr>
          <p:nvPr>
            <p:ph type="ftr" sz="quarter" idx="3"/>
          </p:nvPr>
        </p:nvSpPr>
        <p:spPr>
          <a:xfrm>
            <a:off x="252413" y="6319838"/>
            <a:ext cx="5834062" cy="247650"/>
          </a:xfrm>
          <a:prstGeom prst="rect">
            <a:avLst/>
          </a:prstGeom>
        </p:spPr>
        <p:txBody>
          <a:bodyPr vert="horz" lIns="0" tIns="45720" rIns="0" bIns="45720" rtlCol="0" anchor="ctr"/>
          <a:lstStyle>
            <a:lvl1pPr marL="0" algn="l" defTabSz="914400" rtl="0" eaLnBrk="1" fontAlgn="auto" latinLnBrk="0" hangingPunct="1">
              <a:spcBef>
                <a:spcPts val="0"/>
              </a:spcBef>
              <a:spcAft>
                <a:spcPts val="0"/>
              </a:spcAft>
              <a:defRPr lang="en-GB" sz="1100" i="0" kern="1200" baseline="0" smtClean="0">
                <a:solidFill>
                  <a:schemeClr val="bg2"/>
                </a:solidFill>
                <a:latin typeface="Arial" charset="0"/>
                <a:ea typeface="Arial Unicode MS" panose="020B0604020202020204" pitchFamily="34" charset="-128"/>
                <a:cs typeface="Arial Unicode MS" panose="020B0604020202020204" pitchFamily="34" charset="-128"/>
              </a:defRPr>
            </a:lvl1pPr>
          </a:lstStyle>
          <a:p>
            <a:pPr>
              <a:defRPr/>
            </a:pPr>
            <a:r>
              <a:rPr>
                <a:solidFill>
                  <a:srgbClr val="858585"/>
                </a:solidFill>
              </a:rPr>
              <a:t>Click to edit footer free text field</a:t>
            </a:r>
          </a:p>
        </p:txBody>
      </p:sp>
    </p:spTree>
    <p:extLst>
      <p:ext uri="{BB962C8B-B14F-4D97-AF65-F5344CB8AC3E}">
        <p14:creationId xmlns:p14="http://schemas.microsoft.com/office/powerpoint/2010/main" val="264195488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6" r:id="rId20"/>
    <p:sldLayoutId id="2147483703" r:id="rId21"/>
    <p:sldLayoutId id="2147483715" r:id="rId22"/>
    <p:sldLayoutId id="2147483716" r:id="rId23"/>
  </p:sldLayoutIdLst>
  <p:transition spd="med">
    <p:fade/>
  </p:transition>
  <p:txStyles>
    <p:titleStyle>
      <a:lvl1pPr algn="l" rtl="0" eaLnBrk="1" fontAlgn="base" hangingPunct="1">
        <a:lnSpc>
          <a:spcPct val="90000"/>
        </a:lnSpc>
        <a:spcBef>
          <a:spcPct val="0"/>
        </a:spcBef>
        <a:spcAft>
          <a:spcPct val="0"/>
        </a:spcAft>
        <a:defRPr lang="en-GB" altLang="en-US" sz="3000" b="1" kern="1200" dirty="0">
          <a:solidFill>
            <a:schemeClr val="tx2"/>
          </a:solidFill>
          <a:latin typeface="+mj-lt"/>
          <a:ea typeface="+mj-ea"/>
          <a:cs typeface="+mj-cs"/>
        </a:defRPr>
      </a:lvl1pPr>
      <a:lvl2pPr algn="l" rtl="0" eaLnBrk="1" fontAlgn="base" hangingPunct="1">
        <a:lnSpc>
          <a:spcPct val="90000"/>
        </a:lnSpc>
        <a:spcBef>
          <a:spcPct val="0"/>
        </a:spcBef>
        <a:spcAft>
          <a:spcPct val="0"/>
        </a:spcAft>
        <a:defRPr sz="3000" b="1">
          <a:solidFill>
            <a:schemeClr val="tx2"/>
          </a:solidFill>
          <a:latin typeface="Sanchez Bold" panose="02000000000000000000" pitchFamily="50" charset="0"/>
        </a:defRPr>
      </a:lvl2pPr>
      <a:lvl3pPr algn="l" rtl="0" eaLnBrk="1" fontAlgn="base" hangingPunct="1">
        <a:lnSpc>
          <a:spcPct val="90000"/>
        </a:lnSpc>
        <a:spcBef>
          <a:spcPct val="0"/>
        </a:spcBef>
        <a:spcAft>
          <a:spcPct val="0"/>
        </a:spcAft>
        <a:defRPr sz="3000" b="1">
          <a:solidFill>
            <a:schemeClr val="tx2"/>
          </a:solidFill>
          <a:latin typeface="Sanchez Bold" panose="02000000000000000000" pitchFamily="50" charset="0"/>
        </a:defRPr>
      </a:lvl3pPr>
      <a:lvl4pPr algn="l" rtl="0" eaLnBrk="1" fontAlgn="base" hangingPunct="1">
        <a:lnSpc>
          <a:spcPct val="90000"/>
        </a:lnSpc>
        <a:spcBef>
          <a:spcPct val="0"/>
        </a:spcBef>
        <a:spcAft>
          <a:spcPct val="0"/>
        </a:spcAft>
        <a:defRPr sz="3000" b="1">
          <a:solidFill>
            <a:schemeClr val="tx2"/>
          </a:solidFill>
          <a:latin typeface="Sanchez Bold" panose="02000000000000000000" pitchFamily="50" charset="0"/>
        </a:defRPr>
      </a:lvl4pPr>
      <a:lvl5pPr algn="l" rtl="0" eaLnBrk="1" fontAlgn="base" hangingPunct="1">
        <a:lnSpc>
          <a:spcPct val="90000"/>
        </a:lnSpc>
        <a:spcBef>
          <a:spcPct val="0"/>
        </a:spcBef>
        <a:spcAft>
          <a:spcPct val="0"/>
        </a:spcAft>
        <a:defRPr sz="3000" b="1">
          <a:solidFill>
            <a:schemeClr val="tx2"/>
          </a:solidFill>
          <a:latin typeface="Sanchez Bold" panose="02000000000000000000" pitchFamily="50" charset="0"/>
        </a:defRPr>
      </a:lvl5pPr>
      <a:lvl6pPr marL="457200" algn="l" rtl="0" eaLnBrk="1" fontAlgn="base" hangingPunct="1">
        <a:lnSpc>
          <a:spcPct val="90000"/>
        </a:lnSpc>
        <a:spcBef>
          <a:spcPct val="0"/>
        </a:spcBef>
        <a:spcAft>
          <a:spcPct val="0"/>
        </a:spcAft>
        <a:defRPr sz="3000" b="1">
          <a:solidFill>
            <a:schemeClr val="tx2"/>
          </a:solidFill>
          <a:latin typeface="Sanchez Bold" panose="02000000000000000000" pitchFamily="50" charset="0"/>
        </a:defRPr>
      </a:lvl6pPr>
      <a:lvl7pPr marL="914400" algn="l" rtl="0" eaLnBrk="1" fontAlgn="base" hangingPunct="1">
        <a:lnSpc>
          <a:spcPct val="90000"/>
        </a:lnSpc>
        <a:spcBef>
          <a:spcPct val="0"/>
        </a:spcBef>
        <a:spcAft>
          <a:spcPct val="0"/>
        </a:spcAft>
        <a:defRPr sz="3000" b="1">
          <a:solidFill>
            <a:schemeClr val="tx2"/>
          </a:solidFill>
          <a:latin typeface="Sanchez Bold" panose="02000000000000000000" pitchFamily="50" charset="0"/>
        </a:defRPr>
      </a:lvl7pPr>
      <a:lvl8pPr marL="1371600" algn="l" rtl="0" eaLnBrk="1" fontAlgn="base" hangingPunct="1">
        <a:lnSpc>
          <a:spcPct val="90000"/>
        </a:lnSpc>
        <a:spcBef>
          <a:spcPct val="0"/>
        </a:spcBef>
        <a:spcAft>
          <a:spcPct val="0"/>
        </a:spcAft>
        <a:defRPr sz="3000" b="1">
          <a:solidFill>
            <a:schemeClr val="tx2"/>
          </a:solidFill>
          <a:latin typeface="Sanchez Bold" panose="02000000000000000000" pitchFamily="50" charset="0"/>
        </a:defRPr>
      </a:lvl8pPr>
      <a:lvl9pPr marL="1828800" algn="l" rtl="0" eaLnBrk="1" fontAlgn="base" hangingPunct="1">
        <a:lnSpc>
          <a:spcPct val="90000"/>
        </a:lnSpc>
        <a:spcBef>
          <a:spcPct val="0"/>
        </a:spcBef>
        <a:spcAft>
          <a:spcPct val="0"/>
        </a:spcAft>
        <a:defRPr sz="3000" b="1">
          <a:solidFill>
            <a:schemeClr val="tx2"/>
          </a:solidFill>
          <a:latin typeface="Sanchez Bold" panose="02000000000000000000" pitchFamily="50" charset="0"/>
        </a:defRPr>
      </a:lvl9pPr>
    </p:titleStyle>
    <p:bodyStyle>
      <a:lvl1pPr marL="179388" indent="-179388" algn="l" rtl="0" eaLnBrk="1" fontAlgn="base" hangingPunct="1">
        <a:lnSpc>
          <a:spcPct val="90000"/>
        </a:lnSpc>
        <a:spcBef>
          <a:spcPts val="1000"/>
        </a:spcBef>
        <a:spcAft>
          <a:spcPct val="0"/>
        </a:spcAft>
        <a:buClr>
          <a:schemeClr val="tx2"/>
        </a:buClr>
        <a:buFont typeface="Arial" panose="020B0604020202020204" pitchFamily="34" charset="0"/>
        <a:buChar char="•"/>
        <a:defRPr lang="en-US" altLang="en-US" sz="1400" kern="1200" dirty="0">
          <a:solidFill>
            <a:schemeClr val="bg2"/>
          </a:solidFill>
          <a:latin typeface="+mn-lt"/>
          <a:ea typeface="+mn-ea"/>
          <a:cs typeface="+mn-cs"/>
        </a:defRPr>
      </a:lvl1pPr>
      <a:lvl2pPr marL="358775" indent="-179388" algn="l" rtl="0" eaLnBrk="1" fontAlgn="base" hangingPunct="1">
        <a:lnSpc>
          <a:spcPct val="90000"/>
        </a:lnSpc>
        <a:spcBef>
          <a:spcPts val="500"/>
        </a:spcBef>
        <a:spcAft>
          <a:spcPct val="0"/>
        </a:spcAft>
        <a:buClr>
          <a:srgbClr val="B6B6B6"/>
        </a:buClr>
        <a:buFont typeface="Arial" panose="020B0604020202020204" pitchFamily="34" charset="0"/>
        <a:buChar char="•"/>
        <a:defRPr lang="en-US" altLang="en-US" sz="1400" kern="1200" dirty="0">
          <a:solidFill>
            <a:schemeClr val="bg2"/>
          </a:solidFill>
          <a:latin typeface="+mn-lt"/>
          <a:ea typeface="+mn-ea"/>
          <a:cs typeface="+mn-cs"/>
        </a:defRPr>
      </a:lvl2pPr>
      <a:lvl3pPr marL="539750" indent="-179388" algn="l" rtl="0" eaLnBrk="1" fontAlgn="base" hangingPunct="1">
        <a:lnSpc>
          <a:spcPct val="90000"/>
        </a:lnSpc>
        <a:spcBef>
          <a:spcPts val="500"/>
        </a:spcBef>
        <a:spcAft>
          <a:spcPct val="0"/>
        </a:spcAft>
        <a:buFont typeface="Arial" panose="020B0604020202020204" pitchFamily="34" charset="0"/>
        <a:buChar char="–"/>
        <a:defRPr lang="en-US" altLang="en-US" sz="1200" kern="1200" dirty="0">
          <a:solidFill>
            <a:schemeClr val="bg2"/>
          </a:solidFill>
          <a:latin typeface="+mn-lt"/>
          <a:ea typeface="+mn-ea"/>
          <a:cs typeface="+mn-cs"/>
        </a:defRPr>
      </a:lvl3pPr>
      <a:lvl4pPr marL="719138" indent="-179388" algn="l" rtl="0" eaLnBrk="1" fontAlgn="base" hangingPunct="1">
        <a:lnSpc>
          <a:spcPct val="90000"/>
        </a:lnSpc>
        <a:spcBef>
          <a:spcPts val="500"/>
        </a:spcBef>
        <a:spcAft>
          <a:spcPct val="0"/>
        </a:spcAft>
        <a:buFont typeface="Arial" panose="020B0604020202020204" pitchFamily="34" charset="0"/>
        <a:buChar char="‒"/>
        <a:defRPr lang="en-US" altLang="en-US" sz="1200" kern="1200" dirty="0">
          <a:solidFill>
            <a:schemeClr val="bg2"/>
          </a:solidFill>
          <a:latin typeface="+mn-lt"/>
          <a:ea typeface="+mn-ea"/>
          <a:cs typeface="+mn-cs"/>
        </a:defRPr>
      </a:lvl4pPr>
      <a:lvl5pPr marL="898525" indent="-179388" algn="l" rtl="0" eaLnBrk="1" fontAlgn="base" hangingPunct="1">
        <a:lnSpc>
          <a:spcPct val="90000"/>
        </a:lnSpc>
        <a:spcBef>
          <a:spcPts val="500"/>
        </a:spcBef>
        <a:spcAft>
          <a:spcPct val="0"/>
        </a:spcAft>
        <a:buFont typeface="Arial" panose="020B0604020202020204" pitchFamily="34" charset="0"/>
        <a:buChar char="–"/>
        <a:defRPr lang="en-GB" altLang="en-US" sz="1200" kern="1200" dirty="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3"/>
          <p:cNvSpPr>
            <a:spLocks noGrp="1"/>
          </p:cNvSpPr>
          <p:nvPr>
            <p:ph type="ctrTitle"/>
          </p:nvPr>
        </p:nvSpPr>
        <p:spPr>
          <a:xfrm>
            <a:off x="387350" y="1576388"/>
            <a:ext cx="7361238" cy="2051844"/>
          </a:xfrm>
        </p:spPr>
        <p:txBody>
          <a:bodyPr/>
          <a:lstStyle/>
          <a:p>
            <a:pPr>
              <a:lnSpc>
                <a:spcPts val="4000"/>
              </a:lnSpc>
            </a:pPr>
            <a:r>
              <a:rPr lang="en-GB" sz="3600" dirty="0"/>
              <a:t>Convenient, private and easier: client perspectives from the UK’s new telemedicine early medical abortion model</a:t>
            </a:r>
            <a:endParaRPr sz="3600" dirty="0"/>
          </a:p>
        </p:txBody>
      </p:sp>
      <p:sp>
        <p:nvSpPr>
          <p:cNvPr id="95235" name="Subtitle 10"/>
          <p:cNvSpPr>
            <a:spLocks noGrp="1"/>
          </p:cNvSpPr>
          <p:nvPr>
            <p:ph type="subTitle" idx="1"/>
          </p:nvPr>
        </p:nvSpPr>
        <p:spPr>
          <a:xfrm>
            <a:off x="387350" y="4571178"/>
            <a:ext cx="8103507" cy="504625"/>
          </a:xfrm>
        </p:spPr>
        <p:txBody>
          <a:bodyPr/>
          <a:lstStyle/>
          <a:p>
            <a:r>
              <a:rPr lang="en-GB" sz="1800">
                <a:solidFill>
                  <a:srgbClr val="F2CD3A"/>
                </a:solidFill>
              </a:rPr>
              <a:t>Authors: Chelsey Porter, Jonathan Lord, Kathryn Church</a:t>
            </a:r>
            <a:endParaRPr sz="1800">
              <a:solidFill>
                <a:srgbClr val="F2CD3A"/>
              </a:solidFill>
            </a:endParaRPr>
          </a:p>
        </p:txBody>
      </p:sp>
    </p:spTree>
    <p:extLst>
      <p:ext uri="{BB962C8B-B14F-4D97-AF65-F5344CB8AC3E}">
        <p14:creationId xmlns:p14="http://schemas.microsoft.com/office/powerpoint/2010/main" val="576853912"/>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AFE4-8F1C-4AAB-84DF-D6986F6C4E6F}"/>
              </a:ext>
            </a:extLst>
          </p:cNvPr>
          <p:cNvSpPr>
            <a:spLocks noGrp="1"/>
          </p:cNvSpPr>
          <p:nvPr>
            <p:ph type="title"/>
          </p:nvPr>
        </p:nvSpPr>
        <p:spPr/>
        <p:txBody>
          <a:bodyPr/>
          <a:lstStyle/>
          <a:p>
            <a:r>
              <a:rPr lang="en-GB"/>
              <a:t>Conclusion</a:t>
            </a:r>
          </a:p>
        </p:txBody>
      </p:sp>
      <p:sp>
        <p:nvSpPr>
          <p:cNvPr id="3" name="Content Placeholder 2">
            <a:extLst>
              <a:ext uri="{FF2B5EF4-FFF2-40B4-BE49-F238E27FC236}">
                <a16:creationId xmlns:a16="http://schemas.microsoft.com/office/drawing/2014/main" id="{6B9E532E-2246-46F3-BFAF-E839DC05211B}"/>
              </a:ext>
            </a:extLst>
          </p:cNvPr>
          <p:cNvSpPr>
            <a:spLocks noGrp="1"/>
          </p:cNvSpPr>
          <p:nvPr>
            <p:ph idx="10"/>
          </p:nvPr>
        </p:nvSpPr>
        <p:spPr>
          <a:xfrm>
            <a:off x="264800" y="1197505"/>
            <a:ext cx="8627200" cy="5124273"/>
          </a:xfrm>
        </p:spPr>
        <p:txBody>
          <a:bodyPr/>
          <a:lstStyle/>
          <a:p>
            <a:r>
              <a:rPr lang="en-GB" altLang="en-US" sz="1700" dirty="0"/>
              <a:t>Temporary provision of telemedicine EMA in the UK has been </a:t>
            </a:r>
            <a:r>
              <a:rPr lang="en-GB" altLang="en-US" sz="1700" b="1" dirty="0">
                <a:solidFill>
                  <a:schemeClr val="tx2"/>
                </a:solidFill>
              </a:rPr>
              <a:t>a vital change </a:t>
            </a:r>
            <a:r>
              <a:rPr lang="en-GB" altLang="en-US" sz="1700" dirty="0"/>
              <a:t>during the COVID-19 pandemic to protect clients from unnecessary exposure during lockdown, particularly those who are self-isolating/shielding</a:t>
            </a:r>
          </a:p>
          <a:p>
            <a:r>
              <a:rPr lang="en-GB" altLang="en-US" sz="1700" dirty="0"/>
              <a:t>However it has also provided a </a:t>
            </a:r>
            <a:r>
              <a:rPr lang="en-GB" altLang="en-US" sz="1700" b="1" dirty="0">
                <a:solidFill>
                  <a:schemeClr val="tx2"/>
                </a:solidFill>
              </a:rPr>
              <a:t>much-valued option</a:t>
            </a:r>
            <a:r>
              <a:rPr lang="en-GB" altLang="en-US" sz="1700" dirty="0"/>
              <a:t> for thousands of clients, many of whom are juggling work, childcare, and caring responsibilities or who live far from a clinic, to manage their abortion in their own homes and on their own terms</a:t>
            </a:r>
          </a:p>
          <a:p>
            <a:r>
              <a:rPr lang="en-GB" altLang="en-US" sz="1700" dirty="0"/>
              <a:t>While clients sampled via opt-in calls may not be fully representative of the total telemedicine EMA client population, </a:t>
            </a:r>
            <a:r>
              <a:rPr lang="en-GB" altLang="en-US" sz="1700" b="1" dirty="0">
                <a:solidFill>
                  <a:schemeClr val="tx2"/>
                </a:solidFill>
              </a:rPr>
              <a:t>the similarity on core demographics and medical history </a:t>
            </a:r>
            <a:r>
              <a:rPr lang="en-GB" altLang="en-US" sz="1700" dirty="0"/>
              <a:t>between the sample and population is reassuring</a:t>
            </a:r>
          </a:p>
          <a:p>
            <a:r>
              <a:rPr lang="en-GB" altLang="en-US" sz="1700" dirty="0"/>
              <a:t>Clients in this follow-up sample reported </a:t>
            </a:r>
            <a:r>
              <a:rPr lang="en-GB" altLang="en-US" sz="1700" b="1" dirty="0">
                <a:solidFill>
                  <a:schemeClr val="tx2"/>
                </a:solidFill>
              </a:rPr>
              <a:t>high confidence</a:t>
            </a:r>
            <a:r>
              <a:rPr lang="en-GB" altLang="en-US" sz="1700" dirty="0"/>
              <a:t> in the telemedicine EMA process and </a:t>
            </a:r>
            <a:r>
              <a:rPr lang="en-GB" altLang="en-US" sz="1700" b="1" dirty="0">
                <a:solidFill>
                  <a:schemeClr val="tx2"/>
                </a:solidFill>
              </a:rPr>
              <a:t>high satisfaction </a:t>
            </a:r>
            <a:r>
              <a:rPr lang="en-GB" altLang="en-US" sz="1700" dirty="0"/>
              <a:t>with the convenience, privacy and ease of being able to complete their abortion in the comfort of their own homes.</a:t>
            </a:r>
          </a:p>
          <a:p>
            <a:r>
              <a:rPr lang="en-GB" altLang="en-US" sz="1700" dirty="0"/>
              <a:t>While the option of in-person care should continue to be available for those who need or prefer it, telemedicine EMA is demonstrably a </a:t>
            </a:r>
            <a:r>
              <a:rPr lang="en-GB" altLang="en-US" sz="1700" b="1" dirty="0">
                <a:solidFill>
                  <a:schemeClr val="tx2"/>
                </a:solidFill>
              </a:rPr>
              <a:t>valued, convenient, private and easier</a:t>
            </a:r>
            <a:r>
              <a:rPr lang="en-GB" altLang="en-US" sz="1700" dirty="0"/>
              <a:t> option for the majority of clients in this follow-up sample</a:t>
            </a:r>
          </a:p>
          <a:p>
            <a:r>
              <a:rPr lang="en-GB" altLang="en-US" sz="1700" dirty="0"/>
              <a:t>As such, it is strongly recommended that </a:t>
            </a:r>
            <a:r>
              <a:rPr lang="en-GB" altLang="en-US" sz="1700" b="1" dirty="0">
                <a:solidFill>
                  <a:schemeClr val="tx2"/>
                </a:solidFill>
              </a:rPr>
              <a:t>this option should continue to be available </a:t>
            </a:r>
            <a:r>
              <a:rPr lang="en-GB" altLang="en-US" sz="1700" dirty="0"/>
              <a:t>to clients as the COVID-19 pandemic continues and beyond</a:t>
            </a:r>
            <a:endParaRPr lang="en-GB" sz="1700" dirty="0"/>
          </a:p>
        </p:txBody>
      </p:sp>
    </p:spTree>
    <p:extLst>
      <p:ext uri="{BB962C8B-B14F-4D97-AF65-F5344CB8AC3E}">
        <p14:creationId xmlns:p14="http://schemas.microsoft.com/office/powerpoint/2010/main" val="1699872133"/>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Text Placeholder 1"/>
          <p:cNvSpPr>
            <a:spLocks noGrp="1"/>
          </p:cNvSpPr>
          <p:nvPr>
            <p:ph type="body" sz="quarter" idx="11"/>
          </p:nvPr>
        </p:nvSpPr>
        <p:spPr/>
        <p:txBody>
          <a:bodyPr/>
          <a:lstStyle/>
          <a:p>
            <a:endParaRPr lang="en-GB"/>
          </a:p>
        </p:txBody>
      </p:sp>
    </p:spTree>
    <p:extLst>
      <p:ext uri="{BB962C8B-B14F-4D97-AF65-F5344CB8AC3E}">
        <p14:creationId xmlns:p14="http://schemas.microsoft.com/office/powerpoint/2010/main" val="3996423846"/>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F0A87-F77A-44AF-8243-F88962079FD7}"/>
              </a:ext>
            </a:extLst>
          </p:cNvPr>
          <p:cNvSpPr>
            <a:spLocks noGrp="1"/>
          </p:cNvSpPr>
          <p:nvPr>
            <p:ph type="title"/>
          </p:nvPr>
        </p:nvSpPr>
        <p:spPr/>
        <p:txBody>
          <a:bodyPr/>
          <a:lstStyle/>
          <a:p>
            <a:r>
              <a:rPr lang="en-GB"/>
              <a:t>Introduction </a:t>
            </a:r>
          </a:p>
        </p:txBody>
      </p:sp>
      <p:sp>
        <p:nvSpPr>
          <p:cNvPr id="3" name="Content Placeholder 2">
            <a:extLst>
              <a:ext uri="{FF2B5EF4-FFF2-40B4-BE49-F238E27FC236}">
                <a16:creationId xmlns:a16="http://schemas.microsoft.com/office/drawing/2014/main" id="{C2D2F926-7936-4B8E-AE22-6FF4860F6E3C}"/>
              </a:ext>
            </a:extLst>
          </p:cNvPr>
          <p:cNvSpPr>
            <a:spLocks noGrp="1"/>
          </p:cNvSpPr>
          <p:nvPr>
            <p:ph idx="10"/>
          </p:nvPr>
        </p:nvSpPr>
        <p:spPr>
          <a:xfrm>
            <a:off x="264800" y="1366839"/>
            <a:ext cx="8627200" cy="4536000"/>
          </a:xfrm>
        </p:spPr>
        <p:txBody>
          <a:bodyPr/>
          <a:lstStyle/>
          <a:p>
            <a:r>
              <a:rPr lang="en-GB" altLang="en-US" sz="1900" dirty="0"/>
              <a:t>On 30th March 2020, the UK government announced temporary approval of home use of both stages of early medical abortion (EMA) up to 10 weeks gestation in England</a:t>
            </a:r>
            <a:r>
              <a:rPr lang="en-GB" altLang="en-US" sz="1900" baseline="30000" dirty="0"/>
              <a:t>1</a:t>
            </a:r>
          </a:p>
          <a:p>
            <a:r>
              <a:rPr lang="en-GB" altLang="en-US" sz="1900" dirty="0"/>
              <a:t>Marie Stopes UK, one of the main independent service providers of abortion in the UK, commenced provision of telemedicine EMA from 6th April 2020</a:t>
            </a:r>
          </a:p>
          <a:p>
            <a:r>
              <a:rPr lang="en-GB" altLang="en-US" sz="1900" dirty="0"/>
              <a:t>Eligibility for telemedicine EMA is determined over the phone using gestation, based on date of last menstrual period (LMP), plus clinical and safeguarding screening questions from RCOG/FSRH/BSACP/RCM guidelines</a:t>
            </a:r>
            <a:r>
              <a:rPr lang="en-GB" altLang="en-US" sz="1900" baseline="30000" dirty="0"/>
              <a:t>2</a:t>
            </a:r>
          </a:p>
          <a:p>
            <a:r>
              <a:rPr lang="en-GB" altLang="en-US" sz="1900" dirty="0"/>
              <a:t>Eligible clients are then booked a telephone consultation and the option to receive their EMA medication via the post or to collect it from an MSUK clinic</a:t>
            </a:r>
          </a:p>
          <a:p>
            <a:r>
              <a:rPr lang="en-GB" altLang="en-US" sz="1900" dirty="0"/>
              <a:t>All MSUK telemedicine EMA clients have access to a 24-hour aftercare line and comprehensive online information for advice and support</a:t>
            </a:r>
          </a:p>
          <a:p>
            <a:r>
              <a:rPr lang="en-GB" altLang="en-US" sz="1900" dirty="0"/>
              <a:t>Between April and August 2020, all telemedicine EMA clients were offered an opt-in routine follow-up call with a care assistant 72+ hours post-procedure where they were asked a set of clinical follow-up and satisfaction questions about the service</a:t>
            </a:r>
          </a:p>
          <a:p>
            <a:endParaRPr lang="en-GB" dirty="0"/>
          </a:p>
        </p:txBody>
      </p:sp>
      <p:sp>
        <p:nvSpPr>
          <p:cNvPr id="4" name="Rectangle 3">
            <a:extLst>
              <a:ext uri="{FF2B5EF4-FFF2-40B4-BE49-F238E27FC236}">
                <a16:creationId xmlns:a16="http://schemas.microsoft.com/office/drawing/2014/main" id="{ABE30C7C-E095-43A7-9906-217004F3E765}"/>
              </a:ext>
            </a:extLst>
          </p:cNvPr>
          <p:cNvSpPr/>
          <p:nvPr/>
        </p:nvSpPr>
        <p:spPr>
          <a:xfrm>
            <a:off x="349860" y="6285929"/>
            <a:ext cx="6773954" cy="400110"/>
          </a:xfrm>
          <a:prstGeom prst="rect">
            <a:avLst/>
          </a:prstGeom>
        </p:spPr>
        <p:txBody>
          <a:bodyPr wrap="square">
            <a:spAutoFit/>
          </a:bodyPr>
          <a:lstStyle/>
          <a:p>
            <a:r>
              <a:rPr lang="en-GB" sz="1000" i="1">
                <a:solidFill>
                  <a:schemeClr val="bg1"/>
                </a:solidFill>
                <a:latin typeface="Calibri" panose="020F0502020204030204" pitchFamily="34" charset="0"/>
                <a:ea typeface="Calibri" panose="020F0502020204030204" pitchFamily="34" charset="0"/>
                <a:cs typeface="Vrinda" panose="020B0502040204020203" pitchFamily="34" charset="0"/>
              </a:rPr>
              <a:t>1. Temporary approval of home use for both stages of early medical abortion. </a:t>
            </a:r>
            <a:r>
              <a:rPr lang="en-GB" sz="1000">
                <a:solidFill>
                  <a:schemeClr val="bg1"/>
                </a:solidFill>
                <a:latin typeface="Calibri" panose="020F0502020204030204" pitchFamily="34" charset="0"/>
                <a:ea typeface="Calibri" panose="020F0502020204030204" pitchFamily="34" charset="0"/>
                <a:cs typeface="Vrinda" panose="020B0502040204020203" pitchFamily="34" charset="0"/>
              </a:rPr>
              <a:t>Department of Health and Social Care, UK Govt.</a:t>
            </a:r>
          </a:p>
          <a:p>
            <a:r>
              <a:rPr lang="en-GB" sz="1000" i="1">
                <a:solidFill>
                  <a:schemeClr val="bg1"/>
                </a:solidFill>
                <a:latin typeface="Calibri" panose="020F0502020204030204" pitchFamily="34" charset="0"/>
                <a:ea typeface="Calibri" panose="020F0502020204030204" pitchFamily="34" charset="0"/>
                <a:cs typeface="Vrinda" panose="020B0502040204020203" pitchFamily="34" charset="0"/>
              </a:rPr>
              <a:t>2. Information for healthcare professionals: Coronavirus (COVID-19) infection and abortion care</a:t>
            </a:r>
            <a:r>
              <a:rPr lang="en-GB" sz="1000">
                <a:solidFill>
                  <a:schemeClr val="bg1"/>
                </a:solidFill>
                <a:latin typeface="Calibri" panose="020F0502020204030204" pitchFamily="34" charset="0"/>
                <a:ea typeface="Calibri" panose="020F0502020204030204" pitchFamily="34" charset="0"/>
                <a:cs typeface="Vrinda" panose="020B0502040204020203" pitchFamily="34" charset="0"/>
              </a:rPr>
              <a:t>. RCOG/FSRH/BSACP/RCM </a:t>
            </a:r>
          </a:p>
        </p:txBody>
      </p:sp>
    </p:spTree>
    <p:extLst>
      <p:ext uri="{BB962C8B-B14F-4D97-AF65-F5344CB8AC3E}">
        <p14:creationId xmlns:p14="http://schemas.microsoft.com/office/powerpoint/2010/main" val="10705994"/>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3369A-50D6-44D6-9DF5-98036B139833}"/>
              </a:ext>
            </a:extLst>
          </p:cNvPr>
          <p:cNvSpPr>
            <a:spLocks noGrp="1"/>
          </p:cNvSpPr>
          <p:nvPr>
            <p:ph type="title"/>
          </p:nvPr>
        </p:nvSpPr>
        <p:spPr/>
        <p:txBody>
          <a:bodyPr/>
          <a:lstStyle/>
          <a:p>
            <a:r>
              <a:rPr lang="en-GB"/>
              <a:t>Methods</a:t>
            </a:r>
          </a:p>
        </p:txBody>
      </p:sp>
      <p:sp>
        <p:nvSpPr>
          <p:cNvPr id="3" name="Content Placeholder 2">
            <a:extLst>
              <a:ext uri="{FF2B5EF4-FFF2-40B4-BE49-F238E27FC236}">
                <a16:creationId xmlns:a16="http://schemas.microsoft.com/office/drawing/2014/main" id="{E3B24FD6-E73C-4C60-98F7-B39F6B86D5B3}"/>
              </a:ext>
            </a:extLst>
          </p:cNvPr>
          <p:cNvSpPr>
            <a:spLocks noGrp="1"/>
          </p:cNvSpPr>
          <p:nvPr>
            <p:ph idx="10"/>
          </p:nvPr>
        </p:nvSpPr>
        <p:spPr>
          <a:xfrm>
            <a:off x="264800" y="1366839"/>
            <a:ext cx="8627200" cy="4536000"/>
          </a:xfrm>
        </p:spPr>
        <p:txBody>
          <a:bodyPr/>
          <a:lstStyle/>
          <a:p>
            <a:r>
              <a:rPr lang="en-GB" altLang="en-US" sz="1800" dirty="0"/>
              <a:t>Overall, </a:t>
            </a:r>
            <a:r>
              <a:rPr lang="en-GB" altLang="en-US" sz="1800" b="1" dirty="0">
                <a:solidFill>
                  <a:schemeClr val="accent2"/>
                </a:solidFill>
              </a:rPr>
              <a:t>9,049 clients </a:t>
            </a:r>
            <a:r>
              <a:rPr lang="en-GB" altLang="en-US" sz="1800" dirty="0"/>
              <a:t>received a telemedicine EMA with MSUK between 6th April and 31</a:t>
            </a:r>
            <a:r>
              <a:rPr lang="en-GB" altLang="en-US" sz="1800" baseline="30000" dirty="0"/>
              <a:t>st</a:t>
            </a:r>
            <a:r>
              <a:rPr lang="en-GB" altLang="en-US" sz="1800" dirty="0"/>
              <a:t> August 2020, and </a:t>
            </a:r>
            <a:r>
              <a:rPr lang="en-GB" altLang="en-US" sz="1800" b="1" dirty="0">
                <a:solidFill>
                  <a:schemeClr val="accent2"/>
                </a:solidFill>
              </a:rPr>
              <a:t>1,243 (13.7%) </a:t>
            </a:r>
            <a:r>
              <a:rPr lang="en-GB" altLang="en-US" sz="1800" dirty="0"/>
              <a:t>clients completed a follow-up call in that same period</a:t>
            </a:r>
          </a:p>
          <a:p>
            <a:r>
              <a:rPr lang="en-GB" altLang="en-US" sz="1800" dirty="0"/>
              <a:t>Due to the opt-in nature of the routine follow-up calls and high non-response rates, the follow-up sample is not fully representative. However, tests on the equality of proportions in demographic and medical history variables between the overall telemedicine EMA sample and follow-up sample reveal that the </a:t>
            </a:r>
            <a:r>
              <a:rPr lang="en-GB" altLang="en-US" sz="1800" b="1" dirty="0">
                <a:solidFill>
                  <a:schemeClr val="accent2"/>
                </a:solidFill>
              </a:rPr>
              <a:t>follow-up sample is well matched to the overall telemedicine EMA population </a:t>
            </a:r>
            <a:r>
              <a:rPr lang="en-GB" altLang="en-US" sz="1800" dirty="0"/>
              <a:t>in this period.</a:t>
            </a:r>
          </a:p>
          <a:p>
            <a:r>
              <a:rPr lang="en-GB" altLang="en-US" sz="1800" dirty="0"/>
              <a:t>Only </a:t>
            </a:r>
            <a:r>
              <a:rPr lang="en-GB" altLang="en-US" sz="1800" b="1" dirty="0">
                <a:solidFill>
                  <a:schemeClr val="accent2"/>
                </a:solidFill>
              </a:rPr>
              <a:t>minor variation </a:t>
            </a:r>
            <a:r>
              <a:rPr lang="en-GB" altLang="en-US" sz="1800" dirty="0"/>
              <a:t>(less than +/-5 percentage points, non-significant or weakly significant) was found in client profile with regards to age, ethnicity, home region, marital status and medical history (previous abortions, live births, miscarriages, previous caesareans). The most significant difference between the sample and the population was whether they received the medication via post or pick-up – with representation of postal clients 6 percentage points higher in the sample than in the population (p&lt;0.001).</a:t>
            </a:r>
          </a:p>
          <a:p>
            <a:r>
              <a:rPr lang="en-GB" altLang="en-US" sz="1800" b="1" dirty="0">
                <a:solidFill>
                  <a:schemeClr val="accent2"/>
                </a:solidFill>
              </a:rPr>
              <a:t>Descriptive analysis </a:t>
            </a:r>
            <a:r>
              <a:rPr lang="en-GB" altLang="en-US" sz="1800" dirty="0"/>
              <a:t>of the follow-up call data was conducted in STATA-16 to understand client perspectives on and experiences with their telemedicine EMA service.</a:t>
            </a:r>
          </a:p>
          <a:p>
            <a:pPr marL="0" indent="0">
              <a:buNone/>
            </a:pPr>
            <a:endParaRPr lang="en-GB" dirty="0"/>
          </a:p>
        </p:txBody>
      </p:sp>
    </p:spTree>
    <p:extLst>
      <p:ext uri="{BB962C8B-B14F-4D97-AF65-F5344CB8AC3E}">
        <p14:creationId xmlns:p14="http://schemas.microsoft.com/office/powerpoint/2010/main" val="3655179"/>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Title 3"/>
          <p:cNvSpPr>
            <a:spLocks noGrp="1"/>
          </p:cNvSpPr>
          <p:nvPr>
            <p:ph type="title"/>
          </p:nvPr>
        </p:nvSpPr>
        <p:spPr/>
        <p:txBody>
          <a:bodyPr/>
          <a:lstStyle/>
          <a:p>
            <a:r>
              <a:rPr lang="en-GB"/>
              <a:t>Results - consultation</a:t>
            </a:r>
            <a:r>
              <a:t> </a:t>
            </a:r>
          </a:p>
        </p:txBody>
      </p:sp>
      <p:sp>
        <p:nvSpPr>
          <p:cNvPr id="24" name="Text Placeholder 23"/>
          <p:cNvSpPr>
            <a:spLocks noGrp="1"/>
          </p:cNvSpPr>
          <p:nvPr>
            <p:ph type="body" idx="1"/>
          </p:nvPr>
        </p:nvSpPr>
        <p:spPr>
          <a:ln/>
        </p:spPr>
        <p:txBody>
          <a:bodyPr/>
          <a:lstStyle/>
          <a:p>
            <a:r>
              <a:rPr lang="en-GB" altLang="en-US" sz="2800" b="1"/>
              <a:t>99% clients felt able to ask questions</a:t>
            </a:r>
          </a:p>
        </p:txBody>
      </p:sp>
      <p:sp>
        <p:nvSpPr>
          <p:cNvPr id="25" name="Text Placeholder 24"/>
          <p:cNvSpPr>
            <a:spLocks noGrp="1"/>
          </p:cNvSpPr>
          <p:nvPr>
            <p:ph type="body" idx="10"/>
          </p:nvPr>
        </p:nvSpPr>
        <p:spPr>
          <a:ln/>
        </p:spPr>
        <p:txBody>
          <a:bodyPr/>
          <a:lstStyle/>
          <a:p>
            <a:r>
              <a:rPr lang="en-GB" altLang="en-US" sz="2800" b="1"/>
              <a:t>95% clients could talk privately without issue</a:t>
            </a:r>
          </a:p>
        </p:txBody>
      </p:sp>
      <p:sp>
        <p:nvSpPr>
          <p:cNvPr id="23" name="Text Placeholder 22"/>
          <p:cNvSpPr>
            <a:spLocks noGrp="1"/>
          </p:cNvSpPr>
          <p:nvPr>
            <p:ph type="body" idx="11"/>
          </p:nvPr>
        </p:nvSpPr>
        <p:spPr>
          <a:ln/>
        </p:spPr>
        <p:txBody>
          <a:bodyPr/>
          <a:lstStyle/>
          <a:p>
            <a:r>
              <a:rPr lang="en-GB" altLang="en-US" sz="2400" b="1"/>
              <a:t>None of the clients reported that somebody was able to pressurise them during their consultation</a:t>
            </a:r>
          </a:p>
        </p:txBody>
      </p:sp>
      <p:sp>
        <p:nvSpPr>
          <p:cNvPr id="2" name="Rectangle 1">
            <a:extLst>
              <a:ext uri="{FF2B5EF4-FFF2-40B4-BE49-F238E27FC236}">
                <a16:creationId xmlns:a16="http://schemas.microsoft.com/office/drawing/2014/main" id="{E174BC45-59E0-4103-9306-313F12673FF9}"/>
              </a:ext>
            </a:extLst>
          </p:cNvPr>
          <p:cNvSpPr/>
          <p:nvPr/>
        </p:nvSpPr>
        <p:spPr>
          <a:xfrm>
            <a:off x="349435" y="2637065"/>
            <a:ext cx="4114565" cy="954107"/>
          </a:xfrm>
          <a:prstGeom prst="rect">
            <a:avLst/>
          </a:prstGeom>
        </p:spPr>
        <p:txBody>
          <a:bodyPr wrap="square">
            <a:spAutoFit/>
          </a:bodyPr>
          <a:lstStyle/>
          <a:p>
            <a:r>
              <a:rPr lang="en-GB" altLang="en-US" sz="1400">
                <a:solidFill>
                  <a:schemeClr val="bg1"/>
                </a:solidFill>
              </a:rPr>
              <a:t>During consultation, 95.3% of telemedicine EMA clients felt able to talk privately without any problems but 4.6% had to take action in order to talk privately (e.g. go to the car, get childcare). </a:t>
            </a:r>
          </a:p>
        </p:txBody>
      </p:sp>
      <p:sp>
        <p:nvSpPr>
          <p:cNvPr id="3" name="Rectangle 2">
            <a:extLst>
              <a:ext uri="{FF2B5EF4-FFF2-40B4-BE49-F238E27FC236}">
                <a16:creationId xmlns:a16="http://schemas.microsoft.com/office/drawing/2014/main" id="{9A09A88E-E65F-4F82-A1E5-006CCA4B9487}"/>
              </a:ext>
            </a:extLst>
          </p:cNvPr>
          <p:cNvSpPr/>
          <p:nvPr/>
        </p:nvSpPr>
        <p:spPr>
          <a:xfrm>
            <a:off x="4859079" y="2637065"/>
            <a:ext cx="3636334" cy="954107"/>
          </a:xfrm>
          <a:prstGeom prst="rect">
            <a:avLst/>
          </a:prstGeom>
        </p:spPr>
        <p:txBody>
          <a:bodyPr wrap="square">
            <a:spAutoFit/>
          </a:bodyPr>
          <a:lstStyle/>
          <a:p>
            <a:r>
              <a:rPr lang="en-GB" altLang="en-US" sz="1400">
                <a:solidFill>
                  <a:schemeClr val="bg1"/>
                </a:solidFill>
              </a:rPr>
              <a:t>99.3% of clients felt they had the opportunity to ask questions and discuss concerns during their consultation with the nurse </a:t>
            </a:r>
          </a:p>
        </p:txBody>
      </p:sp>
      <p:sp>
        <p:nvSpPr>
          <p:cNvPr id="6" name="Text Placeholder 5">
            <a:extLst>
              <a:ext uri="{FF2B5EF4-FFF2-40B4-BE49-F238E27FC236}">
                <a16:creationId xmlns:a16="http://schemas.microsoft.com/office/drawing/2014/main" id="{30311A81-94B1-4E08-9EC9-1CD4C4074C81}"/>
              </a:ext>
            </a:extLst>
          </p:cNvPr>
          <p:cNvSpPr>
            <a:spLocks noGrp="1"/>
          </p:cNvSpPr>
          <p:nvPr>
            <p:ph type="body" idx="12"/>
          </p:nvPr>
        </p:nvSpPr>
        <p:spPr/>
        <p:txBody>
          <a:bodyPr/>
          <a:lstStyle/>
          <a:p>
            <a:r>
              <a:rPr lang="en-GB" altLang="en-US" sz="1800" i="1"/>
              <a:t>“Really happy with the service, a lot of care from MSI, people took into account different needs for talking over the phone, very relaxed and calm process, didn’t feel uncomfortable at all” </a:t>
            </a:r>
          </a:p>
          <a:p>
            <a:r>
              <a:rPr lang="en-GB" altLang="en-US" sz="1800"/>
              <a:t>- Telemedicine EMA client</a:t>
            </a:r>
            <a:endParaRPr lang="en-GB" sz="1800"/>
          </a:p>
        </p:txBody>
      </p:sp>
    </p:spTree>
    <p:extLst>
      <p:ext uri="{BB962C8B-B14F-4D97-AF65-F5344CB8AC3E}">
        <p14:creationId xmlns:p14="http://schemas.microsoft.com/office/powerpoint/2010/main" val="665669883"/>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fade">
                                      <p:cBhvr>
                                        <p:cTn id="12" dur="500"/>
                                        <p:tgtEl>
                                          <p:spTgt spid="2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P spid="2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itle 3"/>
          <p:cNvSpPr>
            <a:spLocks noGrp="1"/>
          </p:cNvSpPr>
          <p:nvPr>
            <p:ph type="title"/>
          </p:nvPr>
        </p:nvSpPr>
        <p:spPr/>
        <p:txBody>
          <a:bodyPr/>
          <a:lstStyle/>
          <a:p>
            <a:r>
              <a:rPr lang="en-GB"/>
              <a:t>Results – accessing medication</a:t>
            </a:r>
            <a:endParaRPr/>
          </a:p>
        </p:txBody>
      </p:sp>
      <p:sp>
        <p:nvSpPr>
          <p:cNvPr id="11" name="Text Placeholder 23"/>
          <p:cNvSpPr>
            <a:spLocks noGrp="1"/>
          </p:cNvSpPr>
          <p:nvPr>
            <p:ph type="body" idx="1"/>
          </p:nvPr>
        </p:nvSpPr>
        <p:spPr>
          <a:xfrm>
            <a:off x="4680000" y="1537200"/>
            <a:ext cx="4212000" cy="1891799"/>
          </a:xfrm>
          <a:ln/>
        </p:spPr>
        <p:txBody>
          <a:bodyPr/>
          <a:lstStyle/>
          <a:p>
            <a:pPr fontAlgn="auto">
              <a:spcAft>
                <a:spcPts val="0"/>
              </a:spcAft>
              <a:defRPr/>
            </a:pPr>
            <a:r>
              <a:rPr lang="en-GB" sz="2800" b="1" dirty="0"/>
              <a:t>32% chose to collect their medication from an MSUK clinic</a:t>
            </a:r>
          </a:p>
        </p:txBody>
      </p:sp>
      <p:sp>
        <p:nvSpPr>
          <p:cNvPr id="12" name="Text Placeholder 24"/>
          <p:cNvSpPr>
            <a:spLocks noGrp="1"/>
          </p:cNvSpPr>
          <p:nvPr>
            <p:ph type="body" idx="10"/>
          </p:nvPr>
        </p:nvSpPr>
        <p:spPr>
          <a:xfrm>
            <a:off x="252000" y="1537200"/>
            <a:ext cx="4212000" cy="1891799"/>
          </a:xfrm>
          <a:ln/>
        </p:spPr>
        <p:txBody>
          <a:bodyPr/>
          <a:lstStyle/>
          <a:p>
            <a:pPr fontAlgn="auto">
              <a:spcAft>
                <a:spcPts val="0"/>
              </a:spcAft>
              <a:defRPr/>
            </a:pPr>
            <a:r>
              <a:rPr lang="en-GB" sz="2800" b="1"/>
              <a:t>68% </a:t>
            </a:r>
            <a:r>
              <a:rPr lang="en-GB" sz="2800" b="1" dirty="0"/>
              <a:t>clients chose to receive their medication via the post*</a:t>
            </a:r>
          </a:p>
        </p:txBody>
      </p:sp>
      <p:sp>
        <p:nvSpPr>
          <p:cNvPr id="13" name="Text Placeholder 22"/>
          <p:cNvSpPr>
            <a:spLocks noGrp="1"/>
          </p:cNvSpPr>
          <p:nvPr>
            <p:ph type="body" idx="11"/>
          </p:nvPr>
        </p:nvSpPr>
        <p:spPr>
          <a:xfrm>
            <a:off x="4680000" y="3598280"/>
            <a:ext cx="4212000" cy="2526006"/>
          </a:xfrm>
          <a:ln/>
        </p:spPr>
        <p:txBody>
          <a:bodyPr/>
          <a:lstStyle/>
          <a:p>
            <a:pPr fontAlgn="auto">
              <a:spcAft>
                <a:spcPts val="0"/>
              </a:spcAft>
              <a:defRPr/>
            </a:pPr>
            <a:r>
              <a:rPr lang="en-GB" sz="1400" dirty="0"/>
              <a:t>Of those who picked up the medication, most said they chose this because they wanted or needed to start the process quicker, because they lived near a clinic so it was convenient to do so, and/or because they had privacy or logistical concerns about receiving the medications via post, such as other members of the household picking up the package, concerns about postal delays with COVID-19 or the medication going to their home address when they were not currently staying there.</a:t>
            </a:r>
          </a:p>
        </p:txBody>
      </p:sp>
      <p:sp>
        <p:nvSpPr>
          <p:cNvPr id="14" name="Text Placeholder 25"/>
          <p:cNvSpPr>
            <a:spLocks noGrp="1"/>
          </p:cNvSpPr>
          <p:nvPr>
            <p:ph type="body" idx="12"/>
          </p:nvPr>
        </p:nvSpPr>
        <p:spPr>
          <a:xfrm>
            <a:off x="252000" y="3599361"/>
            <a:ext cx="4212000" cy="2526006"/>
          </a:xfrm>
          <a:ln/>
        </p:spPr>
        <p:txBody>
          <a:bodyPr/>
          <a:lstStyle/>
          <a:p>
            <a:pPr fontAlgn="auto">
              <a:spcAft>
                <a:spcPts val="0"/>
              </a:spcAft>
              <a:defRPr/>
            </a:pPr>
            <a:r>
              <a:rPr lang="en-GB" sz="1400" dirty="0"/>
              <a:t>Of those who received their medication by post, </a:t>
            </a:r>
            <a:r>
              <a:rPr lang="en-GB" altLang="en-US" sz="1400" b="1" dirty="0"/>
              <a:t>88.0% </a:t>
            </a:r>
            <a:r>
              <a:rPr lang="en-GB" altLang="en-US" sz="1400" dirty="0"/>
              <a:t>said they had no concerns about doing so. Most said they chose this method because it was easier and more convenient with work, childcare and family life, because they lived too far from an MSUK clinic, did not drive, and/or because it was safer than visiting a clinic during the COVID-19 pandemic. 222 women (27.1%) mentioned choosing post due to COVID-19 and at least 15 women (1.8%) in the sample explicitly mentioned self-isolating or shielding at the time of their EMA</a:t>
            </a:r>
            <a:endParaRPr lang="en-GB" sz="1800" dirty="0"/>
          </a:p>
        </p:txBody>
      </p:sp>
      <p:sp>
        <p:nvSpPr>
          <p:cNvPr id="7" name="Footer Placeholder 23"/>
          <p:cNvSpPr>
            <a:spLocks noGrp="1"/>
          </p:cNvSpPr>
          <p:nvPr>
            <p:ph type="ftr" sz="quarter" idx="13"/>
          </p:nvPr>
        </p:nvSpPr>
        <p:spPr bwMode="auto">
          <a:xfrm>
            <a:off x="252000" y="6415532"/>
            <a:ext cx="6712326" cy="25108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rtlCol="0" anchor="ctr" anchorCtr="0" compatLnSpc="1">
            <a:prstTxWarp prst="textNoShape">
              <a:avLst/>
            </a:prstTxWarp>
          </a:bodyPr>
          <a:lstStyle/>
          <a:p>
            <a:pPr>
              <a:defRPr/>
            </a:pPr>
            <a:r>
              <a:rPr lang="en-GB" dirty="0"/>
              <a:t>*91.6% of these clients said the medications arrived promptly and in good condition, though there were a handful of reports of postal delays and packages being damaged in the post.</a:t>
            </a:r>
            <a:endParaRPr lang="en-GB" b="1" dirty="0"/>
          </a:p>
        </p:txBody>
      </p:sp>
    </p:spTree>
    <p:extLst>
      <p:ext uri="{BB962C8B-B14F-4D97-AF65-F5344CB8AC3E}">
        <p14:creationId xmlns:p14="http://schemas.microsoft.com/office/powerpoint/2010/main" val="1944111870"/>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Content Placeholder 4"/>
          <p:cNvSpPr>
            <a:spLocks noGrp="1"/>
          </p:cNvSpPr>
          <p:nvPr>
            <p:ph idx="10"/>
          </p:nvPr>
        </p:nvSpPr>
        <p:spPr>
          <a:xfrm>
            <a:off x="252002" y="1447070"/>
            <a:ext cx="1994488" cy="4536000"/>
          </a:xfrm>
          <a:ln/>
        </p:spPr>
        <p:txBody>
          <a:bodyPr/>
          <a:lstStyle/>
          <a:p>
            <a:pPr marL="0" indent="0">
              <a:buFont typeface="Arial" panose="020B0604020202020204" pitchFamily="34" charset="0"/>
              <a:buNone/>
            </a:pPr>
            <a:r>
              <a:rPr lang="en-GB" sz="1800" b="1" dirty="0">
                <a:solidFill>
                  <a:schemeClr val="tx2"/>
                </a:solidFill>
              </a:rPr>
              <a:t>98% were very or somewhat confident in using LMP to estimate gestation</a:t>
            </a:r>
          </a:p>
          <a:p>
            <a:r>
              <a:rPr lang="en-GB" altLang="en-US" dirty="0"/>
              <a:t>90.3% were very confident and 7.9% were somewhat confident in using the dates of their last menstrual period to estimate gestation</a:t>
            </a:r>
          </a:p>
          <a:p>
            <a:r>
              <a:rPr lang="en-GB" altLang="en-US" dirty="0"/>
              <a:t>Among the 1.9% of women who were not confident in this method, their main concern was around using the first date of their LMP as opposed to the exact date of conception</a:t>
            </a:r>
          </a:p>
          <a:p>
            <a:endParaRPr lang="en-GB" altLang="en-US" dirty="0"/>
          </a:p>
        </p:txBody>
      </p:sp>
      <p:sp>
        <p:nvSpPr>
          <p:cNvPr id="3" name="Content Placeholder 2"/>
          <p:cNvSpPr>
            <a:spLocks noGrp="1"/>
          </p:cNvSpPr>
          <p:nvPr>
            <p:ph idx="11"/>
          </p:nvPr>
        </p:nvSpPr>
        <p:spPr>
          <a:xfrm>
            <a:off x="2421597" y="1447070"/>
            <a:ext cx="3519376" cy="4536000"/>
          </a:xfrm>
          <a:ln/>
        </p:spPr>
        <p:txBody>
          <a:bodyPr/>
          <a:lstStyle/>
          <a:p>
            <a:pPr marL="0" indent="0" fontAlgn="auto">
              <a:spcAft>
                <a:spcPts val="0"/>
              </a:spcAft>
              <a:buFont typeface="Arial" panose="020B0604020202020204" pitchFamily="34" charset="0"/>
              <a:buNone/>
              <a:defRPr/>
            </a:pPr>
            <a:r>
              <a:rPr lang="en-GB" sz="1800" b="1" dirty="0">
                <a:solidFill>
                  <a:schemeClr val="tx2"/>
                </a:solidFill>
              </a:rPr>
              <a:t>98% were confident they had enough information to take the medications by themselves &amp; 88% had no concerns about the safety of doing so</a:t>
            </a:r>
          </a:p>
          <a:p>
            <a:r>
              <a:rPr lang="en-GB" altLang="en-US" dirty="0"/>
              <a:t>97.8% reported they “yes, definitely” or “yes, somewhat” had enough information to take the medications themselves. Many mentioned the aftercare line and the MSUK website being reassuring.</a:t>
            </a:r>
          </a:p>
          <a:p>
            <a:r>
              <a:rPr lang="en-GB" altLang="en-US" dirty="0"/>
              <a:t>87.9% said they had no concerns about the safety of taking the medication by themselves. </a:t>
            </a:r>
          </a:p>
          <a:p>
            <a:r>
              <a:rPr lang="en-GB" altLang="en-US" dirty="0"/>
              <a:t>Of the 12.1% who did have concerns, this was mainly general anxiety around EMA – if it would work, what to expect, and if they would experience complications. On average, clients were more likely to report anxiety and concerns if they had no history of live births, previous abortions, or miscarriages</a:t>
            </a:r>
            <a:endParaRPr lang="en-GB" dirty="0"/>
          </a:p>
        </p:txBody>
      </p:sp>
      <p:sp>
        <p:nvSpPr>
          <p:cNvPr id="106521" name="Title 3"/>
          <p:cNvSpPr>
            <a:spLocks noGrp="1"/>
          </p:cNvSpPr>
          <p:nvPr>
            <p:ph type="title"/>
          </p:nvPr>
        </p:nvSpPr>
        <p:spPr/>
        <p:txBody>
          <a:bodyPr/>
          <a:lstStyle/>
          <a:p>
            <a:r>
              <a:rPr lang="en-GB"/>
              <a:t>Results – managing the process</a:t>
            </a:r>
            <a:endParaRPr/>
          </a:p>
        </p:txBody>
      </p:sp>
      <p:sp>
        <p:nvSpPr>
          <p:cNvPr id="4" name="Content Placeholder 3">
            <a:extLst>
              <a:ext uri="{FF2B5EF4-FFF2-40B4-BE49-F238E27FC236}">
                <a16:creationId xmlns:a16="http://schemas.microsoft.com/office/drawing/2014/main" id="{E2AC76DA-A7E8-4CB0-A48D-A0B87064BDFE}"/>
              </a:ext>
            </a:extLst>
          </p:cNvPr>
          <p:cNvSpPr>
            <a:spLocks noGrp="1"/>
          </p:cNvSpPr>
          <p:nvPr>
            <p:ph idx="12"/>
          </p:nvPr>
        </p:nvSpPr>
        <p:spPr>
          <a:xfrm>
            <a:off x="6124352" y="1447069"/>
            <a:ext cx="2759331" cy="4701679"/>
          </a:xfrm>
        </p:spPr>
        <p:txBody>
          <a:bodyPr/>
          <a:lstStyle/>
          <a:p>
            <a:pPr marL="0" indent="0" fontAlgn="auto">
              <a:spcAft>
                <a:spcPts val="0"/>
              </a:spcAft>
              <a:buNone/>
              <a:defRPr/>
            </a:pPr>
            <a:r>
              <a:rPr lang="en-GB" sz="1800" b="1" dirty="0">
                <a:solidFill>
                  <a:schemeClr val="tx2"/>
                </a:solidFill>
              </a:rPr>
              <a:t>96% were able to manage their pain effectively &amp; 86% were confident their abortion was complete</a:t>
            </a:r>
          </a:p>
          <a:p>
            <a:r>
              <a:rPr lang="en-GB" altLang="en-US" dirty="0"/>
              <a:t>87.9% said they had been able to manage their pain very effectively during their EMA and a further 8.3% said “yes, somewhat effectively”. However, 3.8% (47 clients) said they had struggled to manage their pain or were not sure.</a:t>
            </a:r>
          </a:p>
          <a:p>
            <a:r>
              <a:rPr lang="en-GB" altLang="en-US" dirty="0"/>
              <a:t>85.6% said they felt confident they had passed the pregnancy – 11.4% were not sure and 3.0% said they were not confident. Of those who were not confident/unsure, they were more likely to report little or no bleeding and lower pain scores on average</a:t>
            </a:r>
            <a:endParaRPr lang="en-GB" dirty="0"/>
          </a:p>
        </p:txBody>
      </p:sp>
    </p:spTree>
    <p:extLst>
      <p:ext uri="{BB962C8B-B14F-4D97-AF65-F5344CB8AC3E}">
        <p14:creationId xmlns:p14="http://schemas.microsoft.com/office/powerpoint/2010/main" val="506131762"/>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le 3"/>
          <p:cNvSpPr>
            <a:spLocks noGrp="1"/>
          </p:cNvSpPr>
          <p:nvPr>
            <p:ph type="title"/>
          </p:nvPr>
        </p:nvSpPr>
        <p:spPr/>
        <p:txBody>
          <a:bodyPr/>
          <a:lstStyle/>
          <a:p>
            <a:r>
              <a:rPr lang="en-GB"/>
              <a:t>Results – client satisfaction</a:t>
            </a:r>
            <a:endParaRPr/>
          </a:p>
        </p:txBody>
      </p:sp>
      <p:sp>
        <p:nvSpPr>
          <p:cNvPr id="109571" name="Content Placeholder 4"/>
          <p:cNvSpPr>
            <a:spLocks noGrp="1"/>
          </p:cNvSpPr>
          <p:nvPr>
            <p:ph idx="10"/>
          </p:nvPr>
        </p:nvSpPr>
        <p:spPr>
          <a:xfrm>
            <a:off x="252000" y="1537382"/>
            <a:ext cx="4436958" cy="4536000"/>
          </a:xfrm>
          <a:ln/>
        </p:spPr>
        <p:txBody>
          <a:bodyPr/>
          <a:lstStyle/>
          <a:p>
            <a:pPr marL="0" indent="0">
              <a:buFont typeface="Arial" panose="020B0604020202020204" pitchFamily="34" charset="0"/>
              <a:buNone/>
            </a:pPr>
            <a:r>
              <a:rPr lang="en-GB" sz="1800" b="1" dirty="0">
                <a:solidFill>
                  <a:schemeClr val="accent2"/>
                </a:solidFill>
              </a:rPr>
              <a:t>98% rated their experience with telemedicine EMA as good or very good</a:t>
            </a:r>
          </a:p>
          <a:p>
            <a:r>
              <a:rPr lang="en-GB" altLang="en-US" dirty="0"/>
              <a:t>Among 1,243 clients receiving a follow-up call during this period 84.2% rated their experience very good and 13.9% good. Only 7 clients (0.56%) reported their experience as very poor or poor.</a:t>
            </a:r>
          </a:p>
          <a:p>
            <a:r>
              <a:rPr lang="en-GB" altLang="en-US" dirty="0"/>
              <a:t>The average </a:t>
            </a:r>
            <a:r>
              <a:rPr lang="en-GB" altLang="en-US" b="1" dirty="0">
                <a:solidFill>
                  <a:schemeClr val="accent2"/>
                </a:solidFill>
              </a:rPr>
              <a:t>satisfaction score out of 5 was 4.8</a:t>
            </a:r>
          </a:p>
          <a:p>
            <a:r>
              <a:rPr lang="en-GB" altLang="en-US" dirty="0"/>
              <a:t>There was </a:t>
            </a:r>
            <a:r>
              <a:rPr lang="en-GB" altLang="en-US" b="1" dirty="0">
                <a:solidFill>
                  <a:schemeClr val="accent2"/>
                </a:solidFill>
              </a:rPr>
              <a:t>no significant variation </a:t>
            </a:r>
            <a:r>
              <a:rPr lang="en-GB" altLang="en-US" dirty="0"/>
              <a:t>in this satisfaction score by:</a:t>
            </a:r>
          </a:p>
          <a:p>
            <a:pPr lvl="1"/>
            <a:r>
              <a:rPr lang="en-GB" altLang="en-US" dirty="0"/>
              <a:t>Age group</a:t>
            </a:r>
          </a:p>
          <a:p>
            <a:pPr lvl="1"/>
            <a:r>
              <a:rPr lang="en-GB" altLang="en-US" dirty="0"/>
              <a:t>Home region</a:t>
            </a:r>
          </a:p>
          <a:p>
            <a:pPr lvl="1"/>
            <a:r>
              <a:rPr lang="en-GB" altLang="en-US" dirty="0"/>
              <a:t>Ethnicity</a:t>
            </a:r>
          </a:p>
          <a:p>
            <a:pPr lvl="1"/>
            <a:r>
              <a:rPr lang="en-GB" altLang="en-US" dirty="0"/>
              <a:t>Marital status</a:t>
            </a:r>
          </a:p>
          <a:p>
            <a:pPr lvl="1"/>
            <a:r>
              <a:rPr lang="en-GB" altLang="en-US" dirty="0"/>
              <a:t>Medical history</a:t>
            </a:r>
          </a:p>
          <a:p>
            <a:pPr lvl="1"/>
            <a:r>
              <a:rPr lang="en-GB" altLang="en-US" dirty="0"/>
              <a:t>Pick-up versus postal groups</a:t>
            </a:r>
          </a:p>
          <a:p>
            <a:pPr lvl="1"/>
            <a:r>
              <a:rPr lang="en-GB" altLang="en-US" dirty="0"/>
              <a:t>Those who said they would have preferred a face-to-face appointment and those who preferred telemedicine EMA for this abortion</a:t>
            </a:r>
          </a:p>
          <a:p>
            <a:pPr marL="0" indent="0">
              <a:buNone/>
            </a:pPr>
            <a:endParaRPr lang="en-GB" altLang="en-US" dirty="0"/>
          </a:p>
        </p:txBody>
      </p:sp>
      <p:graphicFrame>
        <p:nvGraphicFramePr>
          <p:cNvPr id="8" name="Content Placeholder 7"/>
          <p:cNvGraphicFramePr>
            <a:graphicFrameLocks noGrp="1"/>
          </p:cNvGraphicFramePr>
          <p:nvPr>
            <p:ph idx="11"/>
            <p:extLst>
              <p:ext uri="{D42A27DB-BD31-4B8C-83A1-F6EECF244321}">
                <p14:modId xmlns:p14="http://schemas.microsoft.com/office/powerpoint/2010/main" val="2861756926"/>
              </p:ext>
            </p:extLst>
          </p:nvPr>
        </p:nvGraphicFramePr>
        <p:xfrm>
          <a:off x="5103627" y="1461183"/>
          <a:ext cx="3706998" cy="4536001"/>
        </p:xfrm>
        <a:graphic>
          <a:graphicData uri="http://schemas.openxmlformats.org/drawingml/2006/table">
            <a:tbl>
              <a:tblPr firstRow="1" bandRow="1">
                <a:tableStyleId>{72833802-FEF1-4C79-8D5D-14CF1EAF98D9}</a:tableStyleId>
              </a:tblPr>
              <a:tblGrid>
                <a:gridCol w="1853499">
                  <a:extLst>
                    <a:ext uri="{9D8B030D-6E8A-4147-A177-3AD203B41FA5}">
                      <a16:colId xmlns:a16="http://schemas.microsoft.com/office/drawing/2014/main" val="20000"/>
                    </a:ext>
                  </a:extLst>
                </a:gridCol>
                <a:gridCol w="1853499">
                  <a:extLst>
                    <a:ext uri="{9D8B030D-6E8A-4147-A177-3AD203B41FA5}">
                      <a16:colId xmlns:a16="http://schemas.microsoft.com/office/drawing/2014/main" val="20001"/>
                    </a:ext>
                  </a:extLst>
                </a:gridCol>
              </a:tblGrid>
              <a:tr h="1007536">
                <a:tc>
                  <a:txBody>
                    <a:bodyPr/>
                    <a:lstStyle/>
                    <a:p>
                      <a:r>
                        <a:rPr lang="en-GB" sz="1600"/>
                        <a:t>Overall satisfaction rating</a:t>
                      </a:r>
                    </a:p>
                  </a:txBody>
                  <a:tcPr marT="45725" marB="45725"/>
                </a:tc>
                <a:tc>
                  <a:txBody>
                    <a:bodyPr/>
                    <a:lstStyle/>
                    <a:p>
                      <a:r>
                        <a:rPr lang="en-GB" sz="1600"/>
                        <a:t>% clients in follow up sample (N=1,243)</a:t>
                      </a:r>
                    </a:p>
                  </a:txBody>
                  <a:tcPr marT="45725" marB="45725"/>
                </a:tc>
                <a:extLst>
                  <a:ext uri="{0D108BD9-81ED-4DB2-BD59-A6C34878D82A}">
                    <a16:rowId xmlns:a16="http://schemas.microsoft.com/office/drawing/2014/main" val="10000"/>
                  </a:ext>
                </a:extLst>
              </a:tr>
              <a:tr h="705693">
                <a:tc>
                  <a:txBody>
                    <a:bodyPr/>
                    <a:lstStyle/>
                    <a:p>
                      <a:r>
                        <a:rPr lang="en-GB" sz="1600" b="1">
                          <a:solidFill>
                            <a:schemeClr val="bg2"/>
                          </a:solidFill>
                        </a:rPr>
                        <a:t>Very good</a:t>
                      </a:r>
                    </a:p>
                  </a:txBody>
                  <a:tcPr marT="45725" marB="45725">
                    <a:lnR w="12700" cap="flat" cmpd="sng" algn="ctr">
                      <a:solidFill>
                        <a:schemeClr val="accent2"/>
                      </a:solidFill>
                      <a:prstDash val="solid"/>
                      <a:round/>
                      <a:headEnd type="none" w="med" len="med"/>
                      <a:tailEnd type="none" w="med" len="med"/>
                    </a:lnR>
                  </a:tcPr>
                </a:tc>
                <a:tc>
                  <a:txBody>
                    <a:bodyPr/>
                    <a:lstStyle/>
                    <a:p>
                      <a:r>
                        <a:rPr lang="en-GB" sz="1600" b="1">
                          <a:solidFill>
                            <a:schemeClr val="bg2"/>
                          </a:solidFill>
                        </a:rPr>
                        <a:t>84.2% (n=1047)</a:t>
                      </a:r>
                    </a:p>
                  </a:txBody>
                  <a:tcPr marT="45725" marB="45725">
                    <a:lnL w="12700" cap="flat" cmpd="sng" algn="ctr">
                      <a:solidFill>
                        <a:schemeClr val="accent2"/>
                      </a:solidFill>
                      <a:prstDash val="solid"/>
                      <a:round/>
                      <a:headEnd type="none" w="med" len="med"/>
                      <a:tailEnd type="none" w="med" len="med"/>
                    </a:lnL>
                  </a:tcPr>
                </a:tc>
                <a:extLst>
                  <a:ext uri="{0D108BD9-81ED-4DB2-BD59-A6C34878D82A}">
                    <a16:rowId xmlns:a16="http://schemas.microsoft.com/office/drawing/2014/main" val="10001"/>
                  </a:ext>
                </a:extLst>
              </a:tr>
              <a:tr h="705693">
                <a:tc>
                  <a:txBody>
                    <a:bodyPr/>
                    <a:lstStyle/>
                    <a:p>
                      <a:r>
                        <a:rPr lang="en-GB" sz="1600" b="1">
                          <a:solidFill>
                            <a:schemeClr val="bg2"/>
                          </a:solidFill>
                        </a:rPr>
                        <a:t>Good</a:t>
                      </a:r>
                    </a:p>
                  </a:txBody>
                  <a:tcPr marT="45725" marB="45725">
                    <a:lnR w="12700" cap="flat" cmpd="sng" algn="ctr">
                      <a:solidFill>
                        <a:schemeClr val="accent2"/>
                      </a:solidFill>
                      <a:prstDash val="solid"/>
                      <a:round/>
                      <a:headEnd type="none" w="med" len="med"/>
                      <a:tailEnd type="none" w="med" len="med"/>
                    </a:lnR>
                  </a:tcPr>
                </a:tc>
                <a:tc>
                  <a:txBody>
                    <a:bodyPr/>
                    <a:lstStyle/>
                    <a:p>
                      <a:r>
                        <a:rPr lang="en-GB" sz="1600" b="1">
                          <a:solidFill>
                            <a:schemeClr val="bg2"/>
                          </a:solidFill>
                        </a:rPr>
                        <a:t>13.9% (n=173)</a:t>
                      </a:r>
                    </a:p>
                  </a:txBody>
                  <a:tcPr marT="45725" marB="45725">
                    <a:lnL w="12700" cap="flat" cmpd="sng" algn="ctr">
                      <a:solidFill>
                        <a:schemeClr val="accent2"/>
                      </a:solidFill>
                      <a:prstDash val="solid"/>
                      <a:round/>
                      <a:headEnd type="none" w="med" len="med"/>
                      <a:tailEnd type="none" w="med" len="med"/>
                    </a:lnL>
                  </a:tcPr>
                </a:tc>
                <a:extLst>
                  <a:ext uri="{0D108BD9-81ED-4DB2-BD59-A6C34878D82A}">
                    <a16:rowId xmlns:a16="http://schemas.microsoft.com/office/drawing/2014/main" val="10002"/>
                  </a:ext>
                </a:extLst>
              </a:tr>
              <a:tr h="705693">
                <a:tc>
                  <a:txBody>
                    <a:bodyPr/>
                    <a:lstStyle/>
                    <a:p>
                      <a:r>
                        <a:rPr lang="en-GB" sz="1600" b="1">
                          <a:solidFill>
                            <a:schemeClr val="bg2"/>
                          </a:solidFill>
                        </a:rPr>
                        <a:t>Neither good nor poor</a:t>
                      </a:r>
                    </a:p>
                  </a:txBody>
                  <a:tcPr marT="45725" marB="45725">
                    <a:lnR w="12700" cap="flat" cmpd="sng" algn="ctr">
                      <a:solidFill>
                        <a:schemeClr val="accent2"/>
                      </a:solidFill>
                      <a:prstDash val="solid"/>
                      <a:round/>
                      <a:headEnd type="none" w="med" len="med"/>
                      <a:tailEnd type="none" w="med" len="med"/>
                    </a:lnR>
                  </a:tcPr>
                </a:tc>
                <a:tc>
                  <a:txBody>
                    <a:bodyPr/>
                    <a:lstStyle/>
                    <a:p>
                      <a:r>
                        <a:rPr lang="en-GB" sz="1600" b="1">
                          <a:solidFill>
                            <a:schemeClr val="bg2"/>
                          </a:solidFill>
                        </a:rPr>
                        <a:t>0.8% (n=10)</a:t>
                      </a:r>
                    </a:p>
                  </a:txBody>
                  <a:tcPr marT="45725" marB="45725">
                    <a:lnL w="12700" cap="flat" cmpd="sng" algn="ctr">
                      <a:solidFill>
                        <a:schemeClr val="accent2"/>
                      </a:solidFill>
                      <a:prstDash val="solid"/>
                      <a:round/>
                      <a:headEnd type="none" w="med" len="med"/>
                      <a:tailEnd type="none" w="med" len="med"/>
                    </a:lnL>
                  </a:tcPr>
                </a:tc>
                <a:extLst>
                  <a:ext uri="{0D108BD9-81ED-4DB2-BD59-A6C34878D82A}">
                    <a16:rowId xmlns:a16="http://schemas.microsoft.com/office/drawing/2014/main" val="10003"/>
                  </a:ext>
                </a:extLst>
              </a:tr>
              <a:tr h="705693">
                <a:tc>
                  <a:txBody>
                    <a:bodyPr/>
                    <a:lstStyle/>
                    <a:p>
                      <a:r>
                        <a:rPr lang="en-GB" sz="1600" b="1">
                          <a:solidFill>
                            <a:schemeClr val="bg2"/>
                          </a:solidFill>
                        </a:rPr>
                        <a:t>Poor</a:t>
                      </a:r>
                    </a:p>
                  </a:txBody>
                  <a:tcPr marT="45725" marB="45725">
                    <a:lnR w="12700" cap="flat" cmpd="sng" algn="ctr">
                      <a:solidFill>
                        <a:schemeClr val="accent2"/>
                      </a:solidFill>
                      <a:prstDash val="solid"/>
                      <a:round/>
                      <a:headEnd type="none" w="med" len="med"/>
                      <a:tailEnd type="none" w="med" len="med"/>
                    </a:lnR>
                  </a:tcPr>
                </a:tc>
                <a:tc>
                  <a:txBody>
                    <a:bodyPr/>
                    <a:lstStyle/>
                    <a:p>
                      <a:r>
                        <a:rPr lang="en-GB" sz="1600" b="1">
                          <a:solidFill>
                            <a:schemeClr val="bg2"/>
                          </a:solidFill>
                        </a:rPr>
                        <a:t>0.4% (n=5)</a:t>
                      </a:r>
                    </a:p>
                  </a:txBody>
                  <a:tcPr marT="45725" marB="45725">
                    <a:lnL w="12700" cap="flat" cmpd="sng" algn="ctr">
                      <a:solidFill>
                        <a:schemeClr val="accent2"/>
                      </a:solidFill>
                      <a:prstDash val="solid"/>
                      <a:round/>
                      <a:headEnd type="none" w="med" len="med"/>
                      <a:tailEnd type="none" w="med" len="med"/>
                    </a:lnL>
                  </a:tcPr>
                </a:tc>
                <a:extLst>
                  <a:ext uri="{0D108BD9-81ED-4DB2-BD59-A6C34878D82A}">
                    <a16:rowId xmlns:a16="http://schemas.microsoft.com/office/drawing/2014/main" val="10004"/>
                  </a:ext>
                </a:extLst>
              </a:tr>
              <a:tr h="705693">
                <a:tc>
                  <a:txBody>
                    <a:bodyPr/>
                    <a:lstStyle/>
                    <a:p>
                      <a:r>
                        <a:rPr lang="en-GB" sz="1600" b="1">
                          <a:solidFill>
                            <a:schemeClr val="bg2"/>
                          </a:solidFill>
                        </a:rPr>
                        <a:t>Very poor</a:t>
                      </a:r>
                    </a:p>
                  </a:txBody>
                  <a:tcPr marT="45725" marB="45725">
                    <a:lnR w="12700" cap="flat" cmpd="sng" algn="ctr">
                      <a:solidFill>
                        <a:schemeClr val="accent2"/>
                      </a:solidFill>
                      <a:prstDash val="solid"/>
                      <a:round/>
                      <a:headEnd type="none" w="med" len="med"/>
                      <a:tailEnd type="none" w="med" len="med"/>
                    </a:lnR>
                  </a:tcPr>
                </a:tc>
                <a:tc>
                  <a:txBody>
                    <a:bodyPr/>
                    <a:lstStyle/>
                    <a:p>
                      <a:r>
                        <a:rPr lang="en-GB" sz="1600" b="1">
                          <a:solidFill>
                            <a:schemeClr val="bg2"/>
                          </a:solidFill>
                        </a:rPr>
                        <a:t>0.16% (n=2)</a:t>
                      </a:r>
                    </a:p>
                  </a:txBody>
                  <a:tcPr marT="45725" marB="45725">
                    <a:lnL w="12700" cap="flat" cmpd="sng" algn="ctr">
                      <a:solidFill>
                        <a:schemeClr val="accent2"/>
                      </a:solidFill>
                      <a:prstDash val="solid"/>
                      <a:round/>
                      <a:headEnd type="none" w="med" len="med"/>
                      <a:tailEnd type="none" w="med" len="med"/>
                    </a:ln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0505536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3"/>
          <p:cNvSpPr>
            <a:spLocks noGrp="1"/>
          </p:cNvSpPr>
          <p:nvPr>
            <p:ph type="title"/>
          </p:nvPr>
        </p:nvSpPr>
        <p:spPr/>
        <p:txBody>
          <a:bodyPr/>
          <a:lstStyle/>
          <a:p>
            <a:r>
              <a:rPr lang="en-GB"/>
              <a:t>Results – impact of telemedicine</a:t>
            </a:r>
            <a:endParaRPr/>
          </a:p>
        </p:txBody>
      </p:sp>
      <p:sp>
        <p:nvSpPr>
          <p:cNvPr id="112643" name="Content Placeholder 4"/>
          <p:cNvSpPr>
            <a:spLocks noGrp="1"/>
          </p:cNvSpPr>
          <p:nvPr>
            <p:ph idx="10"/>
          </p:nvPr>
        </p:nvSpPr>
        <p:spPr>
          <a:xfrm>
            <a:off x="252000" y="1362077"/>
            <a:ext cx="4568356" cy="4876983"/>
          </a:xfrm>
          <a:ln/>
        </p:spPr>
        <p:txBody>
          <a:bodyPr/>
          <a:lstStyle/>
          <a:p>
            <a:pPr marL="0" indent="0">
              <a:buFont typeface="Arial" panose="020B0604020202020204" pitchFamily="34" charset="0"/>
              <a:buNone/>
            </a:pPr>
            <a:r>
              <a:rPr lang="en-GB" sz="1800" b="1" dirty="0"/>
              <a:t>83% of women preferred telemedicine EMA for this abortion &amp; 67% would choose it again in the future</a:t>
            </a:r>
          </a:p>
          <a:p>
            <a:r>
              <a:rPr lang="en-GB" altLang="en-US" sz="1300" dirty="0"/>
              <a:t>If not for COVID-19 restrictions, </a:t>
            </a:r>
            <a:r>
              <a:rPr lang="en-GB" altLang="en-US" sz="1300" b="1" dirty="0"/>
              <a:t>16.6% </a:t>
            </a:r>
            <a:r>
              <a:rPr lang="en-GB" altLang="en-US" sz="1300" dirty="0"/>
              <a:t>would have preferred a face-to-face procedure for this abortion, mainly citing the need for the emotional and practical reassurance of an in-person visit. Some of these clients mentioned they would have liked a scan before and/or after their EMA, again mainly for reassurance</a:t>
            </a:r>
          </a:p>
          <a:p>
            <a:r>
              <a:rPr lang="en-GB" altLang="en-US" sz="1300" dirty="0"/>
              <a:t>However </a:t>
            </a:r>
            <a:r>
              <a:rPr lang="en-GB" altLang="en-US" sz="1300" b="1" dirty="0"/>
              <a:t>83.4% </a:t>
            </a:r>
            <a:r>
              <a:rPr lang="en-GB" altLang="en-US" sz="1300" dirty="0"/>
              <a:t>of clients said they </a:t>
            </a:r>
            <a:r>
              <a:rPr lang="en-GB" altLang="en-US" sz="1300" u="sng" dirty="0"/>
              <a:t>would not have preferred </a:t>
            </a:r>
            <a:r>
              <a:rPr lang="en-GB" altLang="en-US" sz="1300" dirty="0"/>
              <a:t>a face-to-face option with this abortion as the telemedicine EMA pathway worked well for them.</a:t>
            </a:r>
          </a:p>
          <a:p>
            <a:r>
              <a:rPr lang="en-GB" altLang="en-US" sz="1300" dirty="0"/>
              <a:t>When asked about their preference for an abortion in the future, after COVID-19 restrictions relax, </a:t>
            </a:r>
            <a:r>
              <a:rPr lang="en-GB" altLang="en-US" sz="1300" b="1" dirty="0"/>
              <a:t>22.0%</a:t>
            </a:r>
            <a:r>
              <a:rPr lang="en-GB" altLang="en-US" sz="1300" dirty="0"/>
              <a:t> said they would prefer to have a face-to-face abortion in the future, again mainly for the personal contact and reassurance of in-person medical support. A further 10.9% were not sure - mainly because they did not intend to have another abortion in the future.</a:t>
            </a:r>
          </a:p>
          <a:p>
            <a:r>
              <a:rPr lang="en-GB" altLang="en-US" sz="1300" dirty="0"/>
              <a:t>However, </a:t>
            </a:r>
            <a:r>
              <a:rPr lang="en-GB" altLang="en-US" sz="1300" b="1" dirty="0"/>
              <a:t>67.2%</a:t>
            </a:r>
            <a:r>
              <a:rPr lang="en-GB" altLang="en-US" sz="1300" dirty="0"/>
              <a:t> said they would prefer a telemedicine EMA again the future (62.2% by phone, 4.9% by video link), describing it as more comfortable, convenient, quicker, private, and easier. </a:t>
            </a:r>
          </a:p>
          <a:p>
            <a:endParaRPr lang="en-GB" altLang="en-US" sz="1300" dirty="0"/>
          </a:p>
        </p:txBody>
      </p:sp>
      <p:graphicFrame>
        <p:nvGraphicFramePr>
          <p:cNvPr id="11" name="Content Placeholder 10"/>
          <p:cNvGraphicFramePr>
            <a:graphicFrameLocks noGrp="1"/>
          </p:cNvGraphicFramePr>
          <p:nvPr>
            <p:ph idx="11"/>
            <p:extLst>
              <p:ext uri="{D42A27DB-BD31-4B8C-83A1-F6EECF244321}">
                <p14:modId xmlns:p14="http://schemas.microsoft.com/office/powerpoint/2010/main" val="3245455373"/>
              </p:ext>
            </p:extLst>
          </p:nvPr>
        </p:nvGraphicFramePr>
        <p:xfrm>
          <a:off x="4572000" y="1209676"/>
          <a:ext cx="4458141" cy="49149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13967979"/>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heel(1)">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3"/>
          <p:cNvSpPr>
            <a:spLocks noGrp="1"/>
          </p:cNvSpPr>
          <p:nvPr>
            <p:ph type="title"/>
          </p:nvPr>
        </p:nvSpPr>
        <p:spPr/>
        <p:txBody>
          <a:bodyPr/>
          <a:lstStyle/>
          <a:p>
            <a:r>
              <a:rPr lang="en-GB">
                <a:solidFill>
                  <a:schemeClr val="bg1"/>
                </a:solidFill>
              </a:rPr>
              <a:t>What telemedicine EMA means to clients</a:t>
            </a:r>
            <a:endParaRPr>
              <a:solidFill>
                <a:schemeClr val="bg1"/>
              </a:solidFill>
            </a:endParaRPr>
          </a:p>
        </p:txBody>
      </p:sp>
      <p:sp>
        <p:nvSpPr>
          <p:cNvPr id="3" name="Speech Bubble: Rectangle with Corners Rounded 2">
            <a:extLst>
              <a:ext uri="{FF2B5EF4-FFF2-40B4-BE49-F238E27FC236}">
                <a16:creationId xmlns:a16="http://schemas.microsoft.com/office/drawing/2014/main" id="{36F16631-7CDD-412E-86A3-1DEF8038DB43}"/>
              </a:ext>
            </a:extLst>
          </p:cNvPr>
          <p:cNvSpPr/>
          <p:nvPr/>
        </p:nvSpPr>
        <p:spPr>
          <a:xfrm>
            <a:off x="4203587" y="1108830"/>
            <a:ext cx="4030364" cy="1902023"/>
          </a:xfrm>
          <a:prstGeom prst="wedgeRoundRectCallou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i="1"/>
              <a:t>“Really valued being able to take medications at home because had additional stress at work and felt the whole experience was made easier. Give women more choice.”</a:t>
            </a:r>
          </a:p>
        </p:txBody>
      </p:sp>
      <p:sp>
        <p:nvSpPr>
          <p:cNvPr id="8" name="Speech Bubble: Rectangle with Corners Rounded 7">
            <a:extLst>
              <a:ext uri="{FF2B5EF4-FFF2-40B4-BE49-F238E27FC236}">
                <a16:creationId xmlns:a16="http://schemas.microsoft.com/office/drawing/2014/main" id="{197A84A3-1033-4E58-9D5D-74C76CE4BDE1}"/>
              </a:ext>
            </a:extLst>
          </p:cNvPr>
          <p:cNvSpPr/>
          <p:nvPr/>
        </p:nvSpPr>
        <p:spPr>
          <a:xfrm>
            <a:off x="187077" y="1108830"/>
            <a:ext cx="3523685" cy="2132244"/>
          </a:xfrm>
          <a:prstGeom prst="wedgeRoundRectCallou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i="1"/>
              <a:t>“Very happy with the service and treatment… really valued being able to have treatment in the comfort of her own home. Client stated she could cry – she is so happy!”</a:t>
            </a:r>
          </a:p>
        </p:txBody>
      </p:sp>
      <p:sp>
        <p:nvSpPr>
          <p:cNvPr id="9" name="Speech Bubble: Rectangle with Corners Rounded 8">
            <a:extLst>
              <a:ext uri="{FF2B5EF4-FFF2-40B4-BE49-F238E27FC236}">
                <a16:creationId xmlns:a16="http://schemas.microsoft.com/office/drawing/2014/main" id="{69BB196F-C785-44FB-AC35-05832885C861}"/>
              </a:ext>
            </a:extLst>
          </p:cNvPr>
          <p:cNvSpPr/>
          <p:nvPr/>
        </p:nvSpPr>
        <p:spPr>
          <a:xfrm>
            <a:off x="6454226" y="3241074"/>
            <a:ext cx="2437774" cy="2558842"/>
          </a:xfrm>
          <a:prstGeom prst="wedgeRoundRectCallout">
            <a:avLst>
              <a:gd name="adj1" fmla="val -26183"/>
              <a:gd name="adj2" fmla="val 64174"/>
              <a:gd name="adj3" fmla="val 16667"/>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i="1"/>
              <a:t>“Everything was amazing, the support was amazing, I hope this carries on [as] it helps people like me with children.”</a:t>
            </a:r>
          </a:p>
        </p:txBody>
      </p:sp>
      <p:sp>
        <p:nvSpPr>
          <p:cNvPr id="12" name="Speech Bubble: Rectangle with Corners Rounded 11">
            <a:extLst>
              <a:ext uri="{FF2B5EF4-FFF2-40B4-BE49-F238E27FC236}">
                <a16:creationId xmlns:a16="http://schemas.microsoft.com/office/drawing/2014/main" id="{637746D9-6B9E-433F-B9BC-E4C43EF373F8}"/>
              </a:ext>
            </a:extLst>
          </p:cNvPr>
          <p:cNvSpPr/>
          <p:nvPr/>
        </p:nvSpPr>
        <p:spPr>
          <a:xfrm>
            <a:off x="391688" y="3565571"/>
            <a:ext cx="2777756" cy="2429769"/>
          </a:xfrm>
          <a:prstGeom prst="wedgeRoundRectCallout">
            <a:avLst>
              <a:gd name="adj1" fmla="val 29477"/>
              <a:gd name="adj2" fmla="val 59905"/>
              <a:gd name="adj3" fmla="val 16667"/>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i="1"/>
              <a:t>“Really nice to have that choice – as a woman we should have the right to make our own choices and it’s harder to talk face-to-face than over the phone”</a:t>
            </a:r>
          </a:p>
        </p:txBody>
      </p:sp>
      <p:sp>
        <p:nvSpPr>
          <p:cNvPr id="13" name="Speech Bubble: Rectangle with Corners Rounded 12">
            <a:extLst>
              <a:ext uri="{FF2B5EF4-FFF2-40B4-BE49-F238E27FC236}">
                <a16:creationId xmlns:a16="http://schemas.microsoft.com/office/drawing/2014/main" id="{5041F8AC-CAB0-496F-B892-CB63B5F864FD}"/>
              </a:ext>
            </a:extLst>
          </p:cNvPr>
          <p:cNvSpPr/>
          <p:nvPr/>
        </p:nvSpPr>
        <p:spPr>
          <a:xfrm>
            <a:off x="3422957" y="3322168"/>
            <a:ext cx="2777756" cy="2673172"/>
          </a:xfrm>
          <a:prstGeom prst="wedgeRoundRectCallout">
            <a:avLst>
              <a:gd name="adj1" fmla="val -19901"/>
              <a:gd name="adj2" fmla="val 59176"/>
              <a:gd name="adj3" fmla="val 16667"/>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i="1" dirty="0"/>
              <a:t>“After this experience, [I] would choose this option again, private and comfortable in my own home. The nurse was very informative and reassuring”</a:t>
            </a:r>
          </a:p>
        </p:txBody>
      </p:sp>
    </p:spTree>
    <p:extLst>
      <p:ext uri="{BB962C8B-B14F-4D97-AF65-F5344CB8AC3E}">
        <p14:creationId xmlns:p14="http://schemas.microsoft.com/office/powerpoint/2010/main" val="2808400620"/>
      </p:ext>
    </p:extLst>
  </p:cSld>
  <p:clrMapOvr>
    <a:masterClrMapping/>
  </p:clrMapOvr>
  <p:transition spd="med">
    <p:fade/>
  </p:transition>
</p:sld>
</file>

<file path=ppt/theme/theme1.xml><?xml version="1.0" encoding="utf-8"?>
<a:theme xmlns:a="http://schemas.openxmlformats.org/drawingml/2006/main" name="9_Office Theme">
  <a:themeElements>
    <a:clrScheme name="Custom 1">
      <a:dk1>
        <a:srgbClr val="283573"/>
      </a:dk1>
      <a:lt1>
        <a:srgbClr val="FFFFFF"/>
      </a:lt1>
      <a:dk2>
        <a:srgbClr val="009FDA"/>
      </a:dk2>
      <a:lt2>
        <a:srgbClr val="858585"/>
      </a:lt2>
      <a:accent1>
        <a:srgbClr val="D7E6F8"/>
      </a:accent1>
      <a:accent2>
        <a:srgbClr val="BE0069"/>
      </a:accent2>
      <a:accent3>
        <a:srgbClr val="F2CD3A"/>
      </a:accent3>
      <a:accent4>
        <a:srgbClr val="C3CD2A"/>
      </a:accent4>
      <a:accent5>
        <a:srgbClr val="9ECDF0"/>
      </a:accent5>
      <a:accent6>
        <a:srgbClr val="636463"/>
      </a:accent6>
      <a:hlink>
        <a:srgbClr val="0091D1"/>
      </a:hlink>
      <a:folHlink>
        <a:srgbClr val="9DCDF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SI Template - Arial" id="{C62D51CF-EFEA-45CD-9114-685867A7E45E}" vid="{3FEA9F54-902A-435F-941B-9EA52DE34D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RSM Document" ma:contentTypeID="0x010100781FF2BE60EEEB418E2664451213F77A00721EF79AF5D40F46920958BAA75D5046" ma:contentTypeVersion="14" ma:contentTypeDescription="" ma:contentTypeScope="" ma:versionID="af517d9dfb440d7014b5a09b5bea951c">
  <xsd:schema xmlns:xsd="http://www.w3.org/2001/XMLSchema" xmlns:xs="http://www.w3.org/2001/XMLSchema" xmlns:p="http://schemas.microsoft.com/office/2006/metadata/properties" xmlns:ns2="955e8c58-e7a4-47fd-ba8b-ff0752dc4d43" xmlns:ns3="c9f032c1-e223-4c38-ab65-db5049232575" targetNamespace="http://schemas.microsoft.com/office/2006/metadata/properties" ma:root="true" ma:fieldsID="4ed680f14c6e41d90745b095613ef6b5" ns2:_="" ns3:_="">
    <xsd:import namespace="955e8c58-e7a4-47fd-ba8b-ff0752dc4d43"/>
    <xsd:import namespace="c9f032c1-e223-4c38-ab65-db504923257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5e8c58-e7a4-47fd-ba8b-ff0752dc4d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9f032c1-e223-4c38-ab65-db504923257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03E1BEA-16D9-434E-AD05-FDF8119B6D7A}">
  <ds:schemaRefs>
    <ds:schemaRef ds:uri="http://schemas.microsoft.com/sharepoint/v3/contenttype/forms"/>
  </ds:schemaRefs>
</ds:datastoreItem>
</file>

<file path=customXml/itemProps2.xml><?xml version="1.0" encoding="utf-8"?>
<ds:datastoreItem xmlns:ds="http://schemas.openxmlformats.org/officeDocument/2006/customXml" ds:itemID="{713D6539-8AD2-47B2-8DA0-9E05E9DC2AB9}"/>
</file>

<file path=customXml/itemProps3.xml><?xml version="1.0" encoding="utf-8"?>
<ds:datastoreItem xmlns:ds="http://schemas.openxmlformats.org/officeDocument/2006/customXml" ds:itemID="{D0E631D7-EE99-45F9-87EB-0F4FB0603C16}">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52</TotalTime>
  <Words>1971</Words>
  <Application>Microsoft Office PowerPoint</Application>
  <PresentationFormat>On-screen Show (4:3)</PresentationFormat>
  <Paragraphs>85</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Sanchez Bold</vt:lpstr>
      <vt:lpstr>9_Office Theme</vt:lpstr>
      <vt:lpstr>Convenient, private and easier: client perspectives from the UK’s new telemedicine early medical abortion model</vt:lpstr>
      <vt:lpstr>Introduction </vt:lpstr>
      <vt:lpstr>Methods</vt:lpstr>
      <vt:lpstr>Results - consultation </vt:lpstr>
      <vt:lpstr>Results – accessing medication</vt:lpstr>
      <vt:lpstr>Results – managing the process</vt:lpstr>
      <vt:lpstr>Results – client satisfaction</vt:lpstr>
      <vt:lpstr>Results – impact of telemedicine</vt:lpstr>
      <vt:lpstr>What telemedicine EMA means to clients</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Tips</dc:title>
  <dc:creator>Chelsey Porter</dc:creator>
  <cp:lastModifiedBy>Chelsey Porter</cp:lastModifiedBy>
  <cp:revision>2</cp:revision>
  <dcterms:created xsi:type="dcterms:W3CDTF">2018-08-13T12:46:55Z</dcterms:created>
  <dcterms:modified xsi:type="dcterms:W3CDTF">2020-10-07T14:12:15Z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0x010100781FF2BE60EEEB418E2664451213F77A00721EF79AF5D40F46920958BAA75D5046</vt:lpwstr>
  </property>
</Properties>
</file>